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91" r:id="rId2"/>
    <p:sldId id="301" r:id="rId3"/>
    <p:sldId id="296" r:id="rId4"/>
    <p:sldId id="297" r:id="rId5"/>
    <p:sldId id="298" r:id="rId6"/>
    <p:sldId id="299" r:id="rId7"/>
    <p:sldId id="302" r:id="rId8"/>
    <p:sldId id="303" r:id="rId9"/>
    <p:sldId id="300" r:id="rId10"/>
    <p:sldId id="304" r:id="rId11"/>
    <p:sldId id="305" r:id="rId12"/>
    <p:sldId id="306" r:id="rId13"/>
    <p:sldId id="307" r:id="rId14"/>
    <p:sldId id="309" r:id="rId15"/>
    <p:sldId id="310" r:id="rId16"/>
    <p:sldId id="311" r:id="rId17"/>
    <p:sldId id="312" r:id="rId18"/>
    <p:sldId id="308" r:id="rId19"/>
    <p:sldId id="313" r:id="rId20"/>
    <p:sldId id="314" r:id="rId21"/>
    <p:sldId id="315" r:id="rId22"/>
    <p:sldId id="319" r:id="rId23"/>
    <p:sldId id="316" r:id="rId24"/>
    <p:sldId id="317" r:id="rId25"/>
    <p:sldId id="318" r:id="rId26"/>
    <p:sldId id="320" r:id="rId27"/>
    <p:sldId id="321" r:id="rId28"/>
    <p:sldId id="322" r:id="rId29"/>
    <p:sldId id="323" r:id="rId30"/>
    <p:sldId id="325" r:id="rId31"/>
    <p:sldId id="326" r:id="rId32"/>
    <p:sldId id="327" r:id="rId33"/>
    <p:sldId id="324" r:id="rId34"/>
    <p:sldId id="32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2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3" autoAdjust="0"/>
    <p:restoredTop sz="89263" autoAdjust="0"/>
  </p:normalViewPr>
  <p:slideViewPr>
    <p:cSldViewPr snapToGrid="0">
      <p:cViewPr varScale="1">
        <p:scale>
          <a:sx n="64" d="100"/>
          <a:sy n="64" d="100"/>
        </p:scale>
        <p:origin x="43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CE450-DF67-46BC-930E-2A53B1B17200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B6B8-28A2-4B08-9746-37B7EABB4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BB6B8-28A2-4B08-9746-37B7EABB4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0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BB6B8-28A2-4B08-9746-37B7EABB43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1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americana</a:t>
            </a:r>
            <a:r>
              <a:rPr lang="en-US" dirty="0" smtClean="0"/>
              <a:t> pitchfork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BB6B8-28A2-4B08-9746-37B7EABB43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656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3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9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5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2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3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ED91-34F3-42DB-AE40-42FB1050069A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7.jpg"/><Relationship Id="rId3" Type="http://schemas.openxmlformats.org/officeDocument/2006/relationships/image" Target="../media/image75.jpg"/><Relationship Id="rId7" Type="http://schemas.openxmlformats.org/officeDocument/2006/relationships/image" Target="../media/image5.jpg"/><Relationship Id="rId12" Type="http://schemas.openxmlformats.org/officeDocument/2006/relationships/image" Target="../media/image116.jpg"/><Relationship Id="rId17" Type="http://schemas.openxmlformats.org/officeDocument/2006/relationships/image" Target="../media/image121.png"/><Relationship Id="rId2" Type="http://schemas.openxmlformats.org/officeDocument/2006/relationships/image" Target="../media/image74.png"/><Relationship Id="rId16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11" Type="http://schemas.openxmlformats.org/officeDocument/2006/relationships/image" Target="../media/image115.jpg"/><Relationship Id="rId5" Type="http://schemas.openxmlformats.org/officeDocument/2006/relationships/image" Target="../media/image113.jpg"/><Relationship Id="rId15" Type="http://schemas.openxmlformats.org/officeDocument/2006/relationships/image" Target="../media/image119.jpg"/><Relationship Id="rId10" Type="http://schemas.openxmlformats.org/officeDocument/2006/relationships/image" Target="../media/image82.jpg"/><Relationship Id="rId4" Type="http://schemas.openxmlformats.org/officeDocument/2006/relationships/image" Target="../media/image112.jpg"/><Relationship Id="rId9" Type="http://schemas.openxmlformats.org/officeDocument/2006/relationships/image" Target="../media/image114.jpg"/><Relationship Id="rId14" Type="http://schemas.openxmlformats.org/officeDocument/2006/relationships/image" Target="../media/image11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28.jpg"/><Relationship Id="rId3" Type="http://schemas.openxmlformats.org/officeDocument/2006/relationships/image" Target="../media/image123.jpg"/><Relationship Id="rId7" Type="http://schemas.openxmlformats.org/officeDocument/2006/relationships/image" Target="../media/image126.jpg"/><Relationship Id="rId12" Type="http://schemas.openxmlformats.org/officeDocument/2006/relationships/image" Target="../media/image11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75.jpg"/><Relationship Id="rId5" Type="http://schemas.openxmlformats.org/officeDocument/2006/relationships/image" Target="../media/image124.jpg"/><Relationship Id="rId10" Type="http://schemas.openxmlformats.org/officeDocument/2006/relationships/image" Target="../media/image72.jpg"/><Relationship Id="rId4" Type="http://schemas.openxmlformats.org/officeDocument/2006/relationships/image" Target="../media/image74.png"/><Relationship Id="rId9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18" Type="http://schemas.openxmlformats.org/officeDocument/2006/relationships/image" Target="../media/image146.jpeg"/><Relationship Id="rId3" Type="http://schemas.openxmlformats.org/officeDocument/2006/relationships/image" Target="../media/image131.jpg"/><Relationship Id="rId21" Type="http://schemas.openxmlformats.org/officeDocument/2006/relationships/image" Target="../media/image75.jpg"/><Relationship Id="rId7" Type="http://schemas.openxmlformats.org/officeDocument/2006/relationships/image" Target="../media/image135.png"/><Relationship Id="rId12" Type="http://schemas.openxmlformats.org/officeDocument/2006/relationships/image" Target="../media/image140.jpg"/><Relationship Id="rId17" Type="http://schemas.openxmlformats.org/officeDocument/2006/relationships/image" Target="../media/image145.jpg"/><Relationship Id="rId2" Type="http://schemas.openxmlformats.org/officeDocument/2006/relationships/image" Target="../media/image130.png"/><Relationship Id="rId16" Type="http://schemas.openxmlformats.org/officeDocument/2006/relationships/image" Target="../media/image144.jp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jpeg"/><Relationship Id="rId5" Type="http://schemas.openxmlformats.org/officeDocument/2006/relationships/image" Target="../media/image133.jpg"/><Relationship Id="rId15" Type="http://schemas.openxmlformats.org/officeDocument/2006/relationships/image" Target="../media/image143.jpeg"/><Relationship Id="rId10" Type="http://schemas.openxmlformats.org/officeDocument/2006/relationships/image" Target="../media/image138.jpg"/><Relationship Id="rId19" Type="http://schemas.openxmlformats.org/officeDocument/2006/relationships/image" Target="../media/image147.jpg"/><Relationship Id="rId4" Type="http://schemas.openxmlformats.org/officeDocument/2006/relationships/image" Target="../media/image132.jpg"/><Relationship Id="rId9" Type="http://schemas.openxmlformats.org/officeDocument/2006/relationships/image" Target="../media/image137.jpeg"/><Relationship Id="rId14" Type="http://schemas.openxmlformats.org/officeDocument/2006/relationships/image" Target="../media/image1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0.png"/><Relationship Id="rId7" Type="http://schemas.openxmlformats.org/officeDocument/2006/relationships/image" Target="../media/image154.jpg"/><Relationship Id="rId12" Type="http://schemas.openxmlformats.org/officeDocument/2006/relationships/image" Target="../media/image159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11" Type="http://schemas.openxmlformats.org/officeDocument/2006/relationships/image" Target="../media/image158.jpg"/><Relationship Id="rId5" Type="http://schemas.openxmlformats.org/officeDocument/2006/relationships/image" Target="../media/image152.jpg"/><Relationship Id="rId10" Type="http://schemas.openxmlformats.org/officeDocument/2006/relationships/image" Target="../media/image157.jpg"/><Relationship Id="rId4" Type="http://schemas.openxmlformats.org/officeDocument/2006/relationships/image" Target="../media/image151.jpg"/><Relationship Id="rId9" Type="http://schemas.openxmlformats.org/officeDocument/2006/relationships/image" Target="../media/image15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161.jpg"/><Relationship Id="rId7" Type="http://schemas.openxmlformats.org/officeDocument/2006/relationships/image" Target="../media/image165.jpg"/><Relationship Id="rId12" Type="http://schemas.openxmlformats.org/officeDocument/2006/relationships/image" Target="../media/image170.jp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11" Type="http://schemas.openxmlformats.org/officeDocument/2006/relationships/image" Target="../media/image169.jpg"/><Relationship Id="rId5" Type="http://schemas.openxmlformats.org/officeDocument/2006/relationships/image" Target="../media/image163.jpg"/><Relationship Id="rId10" Type="http://schemas.openxmlformats.org/officeDocument/2006/relationships/image" Target="../media/image168.png"/><Relationship Id="rId4" Type="http://schemas.openxmlformats.org/officeDocument/2006/relationships/image" Target="../media/image162.jpg"/><Relationship Id="rId9" Type="http://schemas.openxmlformats.org/officeDocument/2006/relationships/image" Target="../media/image16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81.jpeg"/><Relationship Id="rId3" Type="http://schemas.openxmlformats.org/officeDocument/2006/relationships/image" Target="../media/image171.png"/><Relationship Id="rId7" Type="http://schemas.openxmlformats.org/officeDocument/2006/relationships/image" Target="../media/image175.png"/><Relationship Id="rId12" Type="http://schemas.openxmlformats.org/officeDocument/2006/relationships/image" Target="../media/image180.jpg"/><Relationship Id="rId2" Type="http://schemas.openxmlformats.org/officeDocument/2006/relationships/image" Target="../media/image157.jpg"/><Relationship Id="rId16" Type="http://schemas.openxmlformats.org/officeDocument/2006/relationships/image" Target="../media/image1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11" Type="http://schemas.openxmlformats.org/officeDocument/2006/relationships/image" Target="../media/image179.jpg"/><Relationship Id="rId5" Type="http://schemas.openxmlformats.org/officeDocument/2006/relationships/image" Target="../media/image173.png"/><Relationship Id="rId15" Type="http://schemas.openxmlformats.org/officeDocument/2006/relationships/image" Target="../media/image183.jpeg"/><Relationship Id="rId10" Type="http://schemas.openxmlformats.org/officeDocument/2006/relationships/image" Target="../media/image178.jpg"/><Relationship Id="rId4" Type="http://schemas.openxmlformats.org/officeDocument/2006/relationships/image" Target="../media/image172.jpg"/><Relationship Id="rId9" Type="http://schemas.openxmlformats.org/officeDocument/2006/relationships/image" Target="../media/image177.jpg"/><Relationship Id="rId14" Type="http://schemas.openxmlformats.org/officeDocument/2006/relationships/image" Target="../media/image18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4.png"/><Relationship Id="rId3" Type="http://schemas.openxmlformats.org/officeDocument/2006/relationships/image" Target="../media/image185.jpg"/><Relationship Id="rId7" Type="http://schemas.openxmlformats.org/officeDocument/2006/relationships/image" Target="../media/image189.png"/><Relationship Id="rId12" Type="http://schemas.openxmlformats.org/officeDocument/2006/relationships/image" Target="../media/image177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5" Type="http://schemas.openxmlformats.org/officeDocument/2006/relationships/image" Target="../media/image172.jpg"/><Relationship Id="rId10" Type="http://schemas.openxmlformats.org/officeDocument/2006/relationships/image" Target="../media/image192.png"/><Relationship Id="rId4" Type="http://schemas.openxmlformats.org/officeDocument/2006/relationships/image" Target="../media/image186.jpg"/><Relationship Id="rId9" Type="http://schemas.openxmlformats.org/officeDocument/2006/relationships/image" Target="../media/image191.png"/><Relationship Id="rId14" Type="http://schemas.openxmlformats.org/officeDocument/2006/relationships/image" Target="../media/image19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g"/><Relationship Id="rId3" Type="http://schemas.openxmlformats.org/officeDocument/2006/relationships/image" Target="../media/image180.jpg"/><Relationship Id="rId7" Type="http://schemas.openxmlformats.org/officeDocument/2006/relationships/image" Target="../media/image19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g"/><Relationship Id="rId3" Type="http://schemas.openxmlformats.org/officeDocument/2006/relationships/image" Target="../media/image202.jpg"/><Relationship Id="rId7" Type="http://schemas.openxmlformats.org/officeDocument/2006/relationships/image" Target="../media/image206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g"/><Relationship Id="rId5" Type="http://schemas.openxmlformats.org/officeDocument/2006/relationships/image" Target="../media/image204.jpg"/><Relationship Id="rId4" Type="http://schemas.openxmlformats.org/officeDocument/2006/relationships/image" Target="../media/image203.jpg"/><Relationship Id="rId9" Type="http://schemas.openxmlformats.org/officeDocument/2006/relationships/image" Target="../media/image2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g"/><Relationship Id="rId13" Type="http://schemas.openxmlformats.org/officeDocument/2006/relationships/image" Target="../media/image220.jpg"/><Relationship Id="rId3" Type="http://schemas.openxmlformats.org/officeDocument/2006/relationships/image" Target="../media/image210.jpg"/><Relationship Id="rId7" Type="http://schemas.openxmlformats.org/officeDocument/2006/relationships/image" Target="../media/image214.jpg"/><Relationship Id="rId12" Type="http://schemas.openxmlformats.org/officeDocument/2006/relationships/image" Target="../media/image219.jpg"/><Relationship Id="rId2" Type="http://schemas.openxmlformats.org/officeDocument/2006/relationships/image" Target="../media/image209.png"/><Relationship Id="rId16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g"/><Relationship Id="rId11" Type="http://schemas.openxmlformats.org/officeDocument/2006/relationships/image" Target="../media/image218.jpg"/><Relationship Id="rId5" Type="http://schemas.openxmlformats.org/officeDocument/2006/relationships/image" Target="../media/image212.png"/><Relationship Id="rId15" Type="http://schemas.openxmlformats.org/officeDocument/2006/relationships/image" Target="../media/image222.jpg"/><Relationship Id="rId10" Type="http://schemas.openxmlformats.org/officeDocument/2006/relationships/image" Target="../media/image217.jpg"/><Relationship Id="rId4" Type="http://schemas.openxmlformats.org/officeDocument/2006/relationships/image" Target="../media/image211.jpg"/><Relationship Id="rId9" Type="http://schemas.openxmlformats.org/officeDocument/2006/relationships/image" Target="../media/image216.jpg"/><Relationship Id="rId14" Type="http://schemas.openxmlformats.org/officeDocument/2006/relationships/image" Target="../media/image22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225.jpg"/><Relationship Id="rId7" Type="http://schemas.openxmlformats.org/officeDocument/2006/relationships/image" Target="../media/image229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jpg"/><Relationship Id="rId10" Type="http://schemas.openxmlformats.org/officeDocument/2006/relationships/image" Target="../media/image232.jpg"/><Relationship Id="rId4" Type="http://schemas.openxmlformats.org/officeDocument/2006/relationships/image" Target="../media/image226.jpg"/><Relationship Id="rId9" Type="http://schemas.openxmlformats.org/officeDocument/2006/relationships/image" Target="../media/image23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234.jpg"/><Relationship Id="rId7" Type="http://schemas.openxmlformats.org/officeDocument/2006/relationships/image" Target="../media/image238.pn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jpg"/><Relationship Id="rId5" Type="http://schemas.openxmlformats.org/officeDocument/2006/relationships/image" Target="../media/image236.jpg"/><Relationship Id="rId4" Type="http://schemas.openxmlformats.org/officeDocument/2006/relationships/image" Target="../media/image235.jpg"/><Relationship Id="rId9" Type="http://schemas.openxmlformats.org/officeDocument/2006/relationships/image" Target="../media/image2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42.jpg"/><Relationship Id="rId7" Type="http://schemas.openxmlformats.org/officeDocument/2006/relationships/image" Target="../media/image246.jpg"/><Relationship Id="rId2" Type="http://schemas.openxmlformats.org/officeDocument/2006/relationships/image" Target="../media/image2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jpeg"/><Relationship Id="rId5" Type="http://schemas.openxmlformats.org/officeDocument/2006/relationships/image" Target="../media/image244.jpg"/><Relationship Id="rId10" Type="http://schemas.openxmlformats.org/officeDocument/2006/relationships/image" Target="../media/image248.jpg"/><Relationship Id="rId4" Type="http://schemas.openxmlformats.org/officeDocument/2006/relationships/image" Target="../media/image243.jpg"/><Relationship Id="rId9" Type="http://schemas.openxmlformats.org/officeDocument/2006/relationships/image" Target="../media/image24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jpg"/><Relationship Id="rId13" Type="http://schemas.openxmlformats.org/officeDocument/2006/relationships/image" Target="../media/image259.png"/><Relationship Id="rId18" Type="http://schemas.openxmlformats.org/officeDocument/2006/relationships/image" Target="../media/image263.jpg"/><Relationship Id="rId3" Type="http://schemas.openxmlformats.org/officeDocument/2006/relationships/image" Target="../media/image250.png"/><Relationship Id="rId21" Type="http://schemas.openxmlformats.org/officeDocument/2006/relationships/image" Target="../media/image266.jpg"/><Relationship Id="rId7" Type="http://schemas.openxmlformats.org/officeDocument/2006/relationships/image" Target="../media/image253.jpg"/><Relationship Id="rId12" Type="http://schemas.openxmlformats.org/officeDocument/2006/relationships/image" Target="../media/image258.png"/><Relationship Id="rId17" Type="http://schemas.openxmlformats.org/officeDocument/2006/relationships/image" Target="../media/image262.png"/><Relationship Id="rId2" Type="http://schemas.openxmlformats.org/officeDocument/2006/relationships/image" Target="../media/image249.jpg"/><Relationship Id="rId16" Type="http://schemas.openxmlformats.org/officeDocument/2006/relationships/image" Target="../media/image261.jpg"/><Relationship Id="rId20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257.png"/><Relationship Id="rId5" Type="http://schemas.openxmlformats.org/officeDocument/2006/relationships/image" Target="../media/image252.png"/><Relationship Id="rId15" Type="http://schemas.openxmlformats.org/officeDocument/2006/relationships/image" Target="../media/image229.jpg"/><Relationship Id="rId10" Type="http://schemas.openxmlformats.org/officeDocument/2006/relationships/image" Target="../media/image256.jpg"/><Relationship Id="rId19" Type="http://schemas.openxmlformats.org/officeDocument/2006/relationships/image" Target="../media/image264.jpg"/><Relationship Id="rId4" Type="http://schemas.openxmlformats.org/officeDocument/2006/relationships/image" Target="../media/image251.jp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3" Type="http://schemas.openxmlformats.org/officeDocument/2006/relationships/image" Target="../media/image268.jpg"/><Relationship Id="rId7" Type="http://schemas.openxmlformats.org/officeDocument/2006/relationships/image" Target="../media/image271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g"/><Relationship Id="rId11" Type="http://schemas.openxmlformats.org/officeDocument/2006/relationships/image" Target="../media/image275.jpeg"/><Relationship Id="rId5" Type="http://schemas.openxmlformats.org/officeDocument/2006/relationships/image" Target="../media/image270.png"/><Relationship Id="rId10" Type="http://schemas.openxmlformats.org/officeDocument/2006/relationships/image" Target="../media/image274.jpg"/><Relationship Id="rId4" Type="http://schemas.openxmlformats.org/officeDocument/2006/relationships/image" Target="../media/image269.jpg"/><Relationship Id="rId9" Type="http://schemas.openxmlformats.org/officeDocument/2006/relationships/image" Target="../media/image27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9.png"/><Relationship Id="rId4" Type="http://schemas.openxmlformats.org/officeDocument/2006/relationships/image" Target="../media/image2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5.jpg"/><Relationship Id="rId13" Type="http://schemas.openxmlformats.org/officeDocument/2006/relationships/image" Target="../media/image289.jpg"/><Relationship Id="rId18" Type="http://schemas.openxmlformats.org/officeDocument/2006/relationships/image" Target="../media/image293.png"/><Relationship Id="rId3" Type="http://schemas.openxmlformats.org/officeDocument/2006/relationships/image" Target="../media/image281.png"/><Relationship Id="rId21" Type="http://schemas.openxmlformats.org/officeDocument/2006/relationships/image" Target="../media/image295.jpeg"/><Relationship Id="rId7" Type="http://schemas.openxmlformats.org/officeDocument/2006/relationships/image" Target="../media/image284.jpg"/><Relationship Id="rId12" Type="http://schemas.openxmlformats.org/officeDocument/2006/relationships/image" Target="../media/image1.jpg"/><Relationship Id="rId17" Type="http://schemas.openxmlformats.org/officeDocument/2006/relationships/image" Target="../media/image292.png"/><Relationship Id="rId2" Type="http://schemas.openxmlformats.org/officeDocument/2006/relationships/image" Target="../media/image280.jpg"/><Relationship Id="rId16" Type="http://schemas.openxmlformats.org/officeDocument/2006/relationships/image" Target="../media/image291.png"/><Relationship Id="rId20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jpg"/><Relationship Id="rId11" Type="http://schemas.openxmlformats.org/officeDocument/2006/relationships/image" Target="../media/image288.png"/><Relationship Id="rId5" Type="http://schemas.openxmlformats.org/officeDocument/2006/relationships/image" Target="../media/image282.jpg"/><Relationship Id="rId15" Type="http://schemas.openxmlformats.org/officeDocument/2006/relationships/image" Target="../media/image195.jpg"/><Relationship Id="rId10" Type="http://schemas.openxmlformats.org/officeDocument/2006/relationships/image" Target="../media/image287.png"/><Relationship Id="rId19" Type="http://schemas.openxmlformats.org/officeDocument/2006/relationships/image" Target="../media/image232.jpg"/><Relationship Id="rId4" Type="http://schemas.openxmlformats.org/officeDocument/2006/relationships/image" Target="../media/image228.png"/><Relationship Id="rId9" Type="http://schemas.openxmlformats.org/officeDocument/2006/relationships/image" Target="../media/image286.jpg"/><Relationship Id="rId14" Type="http://schemas.openxmlformats.org/officeDocument/2006/relationships/image" Target="../media/image29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e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jpg"/><Relationship Id="rId18" Type="http://schemas.openxmlformats.org/officeDocument/2006/relationships/image" Target="../media/image312.jpg"/><Relationship Id="rId26" Type="http://schemas.openxmlformats.org/officeDocument/2006/relationships/image" Target="../media/image174.jpg"/><Relationship Id="rId3" Type="http://schemas.openxmlformats.org/officeDocument/2006/relationships/image" Target="../media/image297.jpg"/><Relationship Id="rId21" Type="http://schemas.openxmlformats.org/officeDocument/2006/relationships/image" Target="../media/image315.jpg"/><Relationship Id="rId7" Type="http://schemas.openxmlformats.org/officeDocument/2006/relationships/image" Target="../media/image301.png"/><Relationship Id="rId12" Type="http://schemas.openxmlformats.org/officeDocument/2006/relationships/image" Target="../media/image306.jpeg"/><Relationship Id="rId17" Type="http://schemas.openxmlformats.org/officeDocument/2006/relationships/image" Target="../media/image311.jpg"/><Relationship Id="rId25" Type="http://schemas.openxmlformats.org/officeDocument/2006/relationships/image" Target="../media/image211.jpg"/><Relationship Id="rId2" Type="http://schemas.openxmlformats.org/officeDocument/2006/relationships/image" Target="../media/image296.png"/><Relationship Id="rId16" Type="http://schemas.openxmlformats.org/officeDocument/2006/relationships/image" Target="../media/image310.jpg"/><Relationship Id="rId20" Type="http://schemas.openxmlformats.org/officeDocument/2006/relationships/image" Target="../media/image3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jpg"/><Relationship Id="rId11" Type="http://schemas.openxmlformats.org/officeDocument/2006/relationships/image" Target="../media/image305.jpeg"/><Relationship Id="rId24" Type="http://schemas.openxmlformats.org/officeDocument/2006/relationships/image" Target="../media/image209.png"/><Relationship Id="rId5" Type="http://schemas.openxmlformats.org/officeDocument/2006/relationships/image" Target="../media/image299.jpg"/><Relationship Id="rId15" Type="http://schemas.openxmlformats.org/officeDocument/2006/relationships/image" Target="../media/image309.jpg"/><Relationship Id="rId23" Type="http://schemas.openxmlformats.org/officeDocument/2006/relationships/image" Target="../media/image317.png"/><Relationship Id="rId28" Type="http://schemas.openxmlformats.org/officeDocument/2006/relationships/image" Target="../media/image319.jpg"/><Relationship Id="rId10" Type="http://schemas.openxmlformats.org/officeDocument/2006/relationships/image" Target="../media/image304.jpg"/><Relationship Id="rId19" Type="http://schemas.openxmlformats.org/officeDocument/2006/relationships/image" Target="../media/image313.jpg"/><Relationship Id="rId4" Type="http://schemas.openxmlformats.org/officeDocument/2006/relationships/image" Target="../media/image298.jpg"/><Relationship Id="rId9" Type="http://schemas.openxmlformats.org/officeDocument/2006/relationships/image" Target="../media/image303.jpg"/><Relationship Id="rId14" Type="http://schemas.openxmlformats.org/officeDocument/2006/relationships/image" Target="../media/image308.jpg"/><Relationship Id="rId22" Type="http://schemas.openxmlformats.org/officeDocument/2006/relationships/image" Target="../media/image316.jpg"/><Relationship Id="rId27" Type="http://schemas.openxmlformats.org/officeDocument/2006/relationships/image" Target="../media/image318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jpg"/><Relationship Id="rId3" Type="http://schemas.openxmlformats.org/officeDocument/2006/relationships/image" Target="../media/image315.jpg"/><Relationship Id="rId7" Type="http://schemas.openxmlformats.org/officeDocument/2006/relationships/image" Target="../media/image322.jpg"/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.jpg"/><Relationship Id="rId5" Type="http://schemas.openxmlformats.org/officeDocument/2006/relationships/image" Target="../media/image320.png"/><Relationship Id="rId10" Type="http://schemas.openxmlformats.org/officeDocument/2006/relationships/image" Target="../media/image325.jpg"/><Relationship Id="rId4" Type="http://schemas.openxmlformats.org/officeDocument/2006/relationships/image" Target="../media/image319.jpg"/><Relationship Id="rId9" Type="http://schemas.openxmlformats.org/officeDocument/2006/relationships/image" Target="../media/image32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jpg"/><Relationship Id="rId7" Type="http://schemas.openxmlformats.org/officeDocument/2006/relationships/image" Target="../media/image331.png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9.jpg"/><Relationship Id="rId4" Type="http://schemas.openxmlformats.org/officeDocument/2006/relationships/image" Target="../media/image32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7" Type="http://schemas.openxmlformats.org/officeDocument/2006/relationships/image" Target="../media/image335.jpg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jpg"/><Relationship Id="rId5" Type="http://schemas.openxmlformats.org/officeDocument/2006/relationships/image" Target="../media/image333.jpg"/><Relationship Id="rId4" Type="http://schemas.openxmlformats.org/officeDocument/2006/relationships/image" Target="../media/image289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g"/><Relationship Id="rId13" Type="http://schemas.openxmlformats.org/officeDocument/2006/relationships/image" Target="../media/image341.jpg"/><Relationship Id="rId3" Type="http://schemas.openxmlformats.org/officeDocument/2006/relationships/image" Target="../media/image337.jpg"/><Relationship Id="rId7" Type="http://schemas.openxmlformats.org/officeDocument/2006/relationships/image" Target="../media/image339.png"/><Relationship Id="rId12" Type="http://schemas.openxmlformats.org/officeDocument/2006/relationships/image" Target="../media/image89.png"/><Relationship Id="rId2" Type="http://schemas.openxmlformats.org/officeDocument/2006/relationships/image" Target="../media/image3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jpg"/><Relationship Id="rId11" Type="http://schemas.openxmlformats.org/officeDocument/2006/relationships/image" Target="../media/image174.jpg"/><Relationship Id="rId5" Type="http://schemas.openxmlformats.org/officeDocument/2006/relationships/image" Target="../media/image326.png"/><Relationship Id="rId10" Type="http://schemas.openxmlformats.org/officeDocument/2006/relationships/image" Target="../media/image88.jpg"/><Relationship Id="rId4" Type="http://schemas.openxmlformats.org/officeDocument/2006/relationships/image" Target="../media/image331.png"/><Relationship Id="rId9" Type="http://schemas.openxmlformats.org/officeDocument/2006/relationships/image" Target="../media/image340.jpg"/><Relationship Id="rId14" Type="http://schemas.openxmlformats.org/officeDocument/2006/relationships/image" Target="../media/image3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45.jpg"/><Relationship Id="rId26" Type="http://schemas.openxmlformats.org/officeDocument/2006/relationships/image" Target="../media/image53.jpg"/><Relationship Id="rId3" Type="http://schemas.openxmlformats.org/officeDocument/2006/relationships/image" Target="../media/image30.png"/><Relationship Id="rId21" Type="http://schemas.openxmlformats.org/officeDocument/2006/relationships/image" Target="../media/image48.jpg"/><Relationship Id="rId7" Type="http://schemas.openxmlformats.org/officeDocument/2006/relationships/image" Target="../media/image34.jp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5" Type="http://schemas.openxmlformats.org/officeDocument/2006/relationships/image" Target="../media/image52.png"/><Relationship Id="rId2" Type="http://schemas.openxmlformats.org/officeDocument/2006/relationships/image" Target="../media/image29.png"/><Relationship Id="rId16" Type="http://schemas.openxmlformats.org/officeDocument/2006/relationships/image" Target="../media/image43.jpg"/><Relationship Id="rId20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24" Type="http://schemas.openxmlformats.org/officeDocument/2006/relationships/image" Target="../media/image51.jpeg"/><Relationship Id="rId5" Type="http://schemas.openxmlformats.org/officeDocument/2006/relationships/image" Target="../media/image32.png"/><Relationship Id="rId15" Type="http://schemas.openxmlformats.org/officeDocument/2006/relationships/image" Target="../media/image42.jpg"/><Relationship Id="rId23" Type="http://schemas.openxmlformats.org/officeDocument/2006/relationships/image" Target="../media/image50.jpg"/><Relationship Id="rId10" Type="http://schemas.openxmlformats.org/officeDocument/2006/relationships/image" Target="../media/image37.jpg"/><Relationship Id="rId19" Type="http://schemas.openxmlformats.org/officeDocument/2006/relationships/image" Target="../media/image46.jp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26" Type="http://schemas.openxmlformats.org/officeDocument/2006/relationships/image" Target="../media/image74.png"/><Relationship Id="rId3" Type="http://schemas.openxmlformats.org/officeDocument/2006/relationships/image" Target="../media/image54.jpg"/><Relationship Id="rId21" Type="http://schemas.openxmlformats.org/officeDocument/2006/relationships/image" Target="../media/image71.png"/><Relationship Id="rId7" Type="http://schemas.openxmlformats.org/officeDocument/2006/relationships/image" Target="../media/image58.jp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5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6.jpg"/><Relationship Id="rId20" Type="http://schemas.openxmlformats.org/officeDocument/2006/relationships/image" Target="../media/image70.png"/><Relationship Id="rId29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61.jpg"/><Relationship Id="rId24" Type="http://schemas.openxmlformats.org/officeDocument/2006/relationships/image" Target="../media/image5.jpg"/><Relationship Id="rId32" Type="http://schemas.openxmlformats.org/officeDocument/2006/relationships/image" Target="../media/image80.jpg"/><Relationship Id="rId5" Type="http://schemas.openxmlformats.org/officeDocument/2006/relationships/image" Target="../media/image56.jpg"/><Relationship Id="rId15" Type="http://schemas.openxmlformats.org/officeDocument/2006/relationships/image" Target="../media/image65.png"/><Relationship Id="rId23" Type="http://schemas.openxmlformats.org/officeDocument/2006/relationships/image" Target="../media/image73.png"/><Relationship Id="rId28" Type="http://schemas.openxmlformats.org/officeDocument/2006/relationships/image" Target="../media/image76.jpg"/><Relationship Id="rId10" Type="http://schemas.openxmlformats.org/officeDocument/2006/relationships/image" Target="../media/image60.png"/><Relationship Id="rId19" Type="http://schemas.openxmlformats.org/officeDocument/2006/relationships/image" Target="../media/image69.jpg"/><Relationship Id="rId31" Type="http://schemas.openxmlformats.org/officeDocument/2006/relationships/image" Target="../media/image79.png"/><Relationship Id="rId4" Type="http://schemas.openxmlformats.org/officeDocument/2006/relationships/image" Target="../media/image55.jpg"/><Relationship Id="rId9" Type="http://schemas.openxmlformats.org/officeDocument/2006/relationships/image" Target="../media/image59.jpg"/><Relationship Id="rId14" Type="http://schemas.openxmlformats.org/officeDocument/2006/relationships/image" Target="../media/image64.jpg"/><Relationship Id="rId22" Type="http://schemas.openxmlformats.org/officeDocument/2006/relationships/image" Target="../media/image72.jpg"/><Relationship Id="rId27" Type="http://schemas.openxmlformats.org/officeDocument/2006/relationships/image" Target="../media/image75.jpg"/><Relationship Id="rId30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13" Type="http://schemas.openxmlformats.org/officeDocument/2006/relationships/image" Target="../media/image87.jpg"/><Relationship Id="rId3" Type="http://schemas.openxmlformats.org/officeDocument/2006/relationships/image" Target="../media/image80.jpg"/><Relationship Id="rId7" Type="http://schemas.openxmlformats.org/officeDocument/2006/relationships/image" Target="../media/image81.jpg"/><Relationship Id="rId12" Type="http://schemas.openxmlformats.org/officeDocument/2006/relationships/image" Target="../media/image8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85.png"/><Relationship Id="rId5" Type="http://schemas.openxmlformats.org/officeDocument/2006/relationships/image" Target="../media/image5.jp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99.jpg"/><Relationship Id="rId18" Type="http://schemas.openxmlformats.org/officeDocument/2006/relationships/image" Target="../media/image78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75.jpg"/><Relationship Id="rId17" Type="http://schemas.openxmlformats.org/officeDocument/2006/relationships/image" Target="../media/image103.jpg"/><Relationship Id="rId2" Type="http://schemas.openxmlformats.org/officeDocument/2006/relationships/image" Target="../media/image90.jp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jpg"/><Relationship Id="rId5" Type="http://schemas.openxmlformats.org/officeDocument/2006/relationships/image" Target="../media/image93.jpg"/><Relationship Id="rId15" Type="http://schemas.openxmlformats.org/officeDocument/2006/relationships/image" Target="../media/image101.jpeg"/><Relationship Id="rId10" Type="http://schemas.openxmlformats.org/officeDocument/2006/relationships/image" Target="../media/image97.png"/><Relationship Id="rId19" Type="http://schemas.openxmlformats.org/officeDocument/2006/relationships/image" Target="../media/image104.jpg"/><Relationship Id="rId4" Type="http://schemas.openxmlformats.org/officeDocument/2006/relationships/image" Target="../media/image92.jpg"/><Relationship Id="rId9" Type="http://schemas.openxmlformats.org/officeDocument/2006/relationships/image" Target="../media/image96.png"/><Relationship Id="rId14" Type="http://schemas.openxmlformats.org/officeDocument/2006/relationships/image" Target="../media/image10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13" Type="http://schemas.openxmlformats.org/officeDocument/2006/relationships/image" Target="../media/image111.jpg"/><Relationship Id="rId3" Type="http://schemas.openxmlformats.org/officeDocument/2006/relationships/image" Target="../media/image2.jpg"/><Relationship Id="rId7" Type="http://schemas.openxmlformats.org/officeDocument/2006/relationships/image" Target="../media/image106.jpg"/><Relationship Id="rId12" Type="http://schemas.openxmlformats.org/officeDocument/2006/relationships/image" Target="../media/image110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09.jpg"/><Relationship Id="rId5" Type="http://schemas.openxmlformats.org/officeDocument/2006/relationships/image" Target="../media/image10.png"/><Relationship Id="rId10" Type="http://schemas.openxmlformats.org/officeDocument/2006/relationships/image" Target="../media/image108.jpg"/><Relationship Id="rId4" Type="http://schemas.openxmlformats.org/officeDocument/2006/relationships/image" Target="../media/image9.jpg"/><Relationship Id="rId9" Type="http://schemas.openxmlformats.org/officeDocument/2006/relationships/image" Target="../media/image4.jpg"/><Relationship Id="rId1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A1C41-8128-49F9-8257-9F0584B7ABB1}"/>
              </a:ext>
            </a:extLst>
          </p:cNvPr>
          <p:cNvSpPr/>
          <p:nvPr/>
        </p:nvSpPr>
        <p:spPr>
          <a:xfrm>
            <a:off x="655608" y="5296619"/>
            <a:ext cx="1863526" cy="13974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C1AB4-27E0-487B-828A-1B0BB7DECD10}"/>
              </a:ext>
            </a:extLst>
          </p:cNvPr>
          <p:cNvSpPr txBox="1"/>
          <p:nvPr/>
        </p:nvSpPr>
        <p:spPr>
          <a:xfrm>
            <a:off x="655608" y="530173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F009E2C4-C1D6-4CC3-BE09-C23B16B487AF}"/>
              </a:ext>
            </a:extLst>
          </p:cNvPr>
          <p:cNvSpPr/>
          <p:nvPr/>
        </p:nvSpPr>
        <p:spPr>
          <a:xfrm>
            <a:off x="2932981" y="5296619"/>
            <a:ext cx="1673525" cy="1397472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376FA73A-5736-4EA9-A2F0-00F68C57BB03}"/>
              </a:ext>
            </a:extLst>
          </p:cNvPr>
          <p:cNvSpPr/>
          <p:nvPr/>
        </p:nvSpPr>
        <p:spPr>
          <a:xfrm>
            <a:off x="4796507" y="5322498"/>
            <a:ext cx="1535282" cy="1397468"/>
          </a:xfrm>
          <a:prstGeom prst="ca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DB2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233" y="1494779"/>
            <a:ext cx="1257514" cy="1257514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6883879" y="5309558"/>
            <a:ext cx="1094282" cy="1371593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883879" y="5486400"/>
            <a:ext cx="1195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036279" y="5638800"/>
            <a:ext cx="1195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83011" y="5806191"/>
            <a:ext cx="1195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910559" y="5995354"/>
            <a:ext cx="1195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95569" y="6076196"/>
            <a:ext cx="1195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24747" y="6278380"/>
            <a:ext cx="1195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895569" y="6430781"/>
            <a:ext cx="1195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983011" y="568858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Queue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785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06" y="1311659"/>
            <a:ext cx="1909789" cy="25958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911" y="2609574"/>
            <a:ext cx="3152089" cy="13469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49729" y="2079523"/>
            <a:ext cx="383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r>
              <a:rPr lang="en-US" strike="sngStrike" dirty="0" smtClean="0"/>
              <a:t>: Don’t flash your money around</a:t>
            </a:r>
          </a:p>
          <a:p>
            <a:r>
              <a:rPr lang="en-US" strike="sngStrike" dirty="0" err="1" smtClean="0"/>
              <a:t>Visa</a:t>
            </a:r>
            <a:r>
              <a:rPr lang="en-US" dirty="0" err="1" smtClean="0"/>
              <a:t>:HOCME:NANA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1311659"/>
            <a:ext cx="1455481" cy="11345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73711" y="4790431"/>
            <a:ext cx="59730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Raik:amceircas</a:t>
            </a:r>
            <a:r>
              <a:rPr lang="en-US" sz="800" strike="sngStrike" dirty="0" smtClean="0"/>
              <a:t>, 	</a:t>
            </a:r>
            <a:r>
              <a:rPr lang="en-US" sz="800" strike="sngStrike" dirty="0" err="1" smtClean="0"/>
              <a:t>emea,rew</a:t>
            </a:r>
            <a:r>
              <a:rPr lang="en-US" sz="800" strike="sngStrike" dirty="0" smtClean="0"/>
              <a:t>(rest </a:t>
            </a:r>
            <a:r>
              <a:rPr lang="en-US" sz="800" strike="sngStrike" dirty="0" err="1" smtClean="0"/>
              <a:t>ofworld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55" y="4119869"/>
            <a:ext cx="1866900" cy="24574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26" y="3981489"/>
            <a:ext cx="1909789" cy="259583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443" y="5273927"/>
            <a:ext cx="910616" cy="133885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11" y="5197497"/>
            <a:ext cx="994501" cy="133283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934" y="4890682"/>
            <a:ext cx="585099" cy="90189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417688" y="4751445"/>
            <a:ext cx="2602489" cy="198856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046" y="4362229"/>
            <a:ext cx="1071847" cy="107184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242045" y="4359909"/>
            <a:ext cx="1050141" cy="107416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7049729" y="4359909"/>
            <a:ext cx="1474839" cy="1074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593593" y="4359909"/>
            <a:ext cx="2782607" cy="2498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42743" y="1173746"/>
            <a:ext cx="334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FBI:WMD:WW2:FEDERAL DEFALT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175125" y="4095224"/>
            <a:ext cx="334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FBI:WMD:WW2:FEDERAL DEFALT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5417688" y="5112390"/>
            <a:ext cx="4215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41</a:t>
            </a:r>
            <a:r>
              <a:rPr lang="en-US" dirty="0" smtClean="0"/>
              <a:t> </a:t>
            </a:r>
            <a:r>
              <a:rPr lang="en-US" dirty="0" err="1" smtClean="0"/>
              <a:t>nonPoliceLangues.</a:t>
            </a:r>
            <a:r>
              <a:rPr lang="en-US" strike="sngStrike" dirty="0" err="1" smtClean="0"/>
              <a:t>lingusitcs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juden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jewish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jew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899355" y="5608954"/>
            <a:ext cx="1940704" cy="467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049728" y="2082736"/>
            <a:ext cx="3834383" cy="64311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704" y="1585711"/>
            <a:ext cx="881110" cy="88111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724" y="1601665"/>
            <a:ext cx="876300" cy="8763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81" y="1603294"/>
            <a:ext cx="1152853" cy="86352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407" y="2636882"/>
            <a:ext cx="2280223" cy="1176653"/>
          </a:xfrm>
          <a:prstGeom prst="rect">
            <a:avLst/>
          </a:prstGeom>
        </p:spPr>
      </p:pic>
      <p:sp>
        <p:nvSpPr>
          <p:cNvPr id="68" name="Can 67"/>
          <p:cNvSpPr/>
          <p:nvPr/>
        </p:nvSpPr>
        <p:spPr>
          <a:xfrm rot="5400000">
            <a:off x="6616815" y="2679079"/>
            <a:ext cx="708510" cy="10743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6537966" y="2716800"/>
            <a:ext cx="321423" cy="114625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404372" y="2762023"/>
            <a:ext cx="1103865" cy="107416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06" y="4890682"/>
            <a:ext cx="876684" cy="450946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9932630" y="4464556"/>
            <a:ext cx="597718" cy="1144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860418" y="4119869"/>
            <a:ext cx="2043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</a:t>
            </a:r>
          </a:p>
          <a:p>
            <a:r>
              <a:rPr lang="en-US" dirty="0" smtClean="0"/>
              <a:t>Emma </a:t>
            </a:r>
            <a:r>
              <a:rPr lang="en-US" dirty="0" err="1" smtClean="0"/>
              <a:t>helen</a:t>
            </a:r>
            <a:r>
              <a:rPr lang="en-US" dirty="0" smtClean="0"/>
              <a:t> </a:t>
            </a:r>
            <a:r>
              <a:rPr lang="en-US" dirty="0" err="1" smtClean="0"/>
              <a:t>meiers</a:t>
            </a:r>
            <a:endParaRPr lang="en-US" dirty="0" smtClean="0"/>
          </a:p>
          <a:p>
            <a:r>
              <a:rPr lang="en-US" sz="800" strike="sngStrike" dirty="0" smtClean="0"/>
              <a:t>In old currency (denoted)</a:t>
            </a:r>
            <a:endParaRPr lang="en-US" sz="800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807" y="5420468"/>
            <a:ext cx="825583" cy="40890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860418" y="5876497"/>
            <a:ext cx="17509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G.VIRHTG MARY </a:t>
            </a:r>
          </a:p>
          <a:p>
            <a:r>
              <a:rPr lang="en-US" sz="800" strike="sngStrike" dirty="0" smtClean="0"/>
              <a:t>dense</a:t>
            </a:r>
            <a:endParaRPr lang="en-US" sz="800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9860418" y="4896992"/>
            <a:ext cx="846101" cy="1179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833417" y="4477515"/>
            <a:ext cx="2093508" cy="143539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845616" y="4158222"/>
            <a:ext cx="2093508" cy="212510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Can 81"/>
          <p:cNvSpPr/>
          <p:nvPr/>
        </p:nvSpPr>
        <p:spPr>
          <a:xfrm rot="5400000">
            <a:off x="8851527" y="4205856"/>
            <a:ext cx="708510" cy="8541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86" y="3431547"/>
            <a:ext cx="956885" cy="398702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8566376" y="4038086"/>
            <a:ext cx="1216933" cy="988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611582" y="4073665"/>
            <a:ext cx="1103865" cy="107416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532" y="4539590"/>
            <a:ext cx="956885" cy="398702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5028431" y="1533869"/>
            <a:ext cx="16239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FEDEARL BANK</a:t>
            </a:r>
          </a:p>
          <a:p>
            <a:r>
              <a:rPr lang="en-US" dirty="0" smtClean="0"/>
              <a:t>cash </a:t>
            </a:r>
            <a:r>
              <a:rPr lang="en-US" dirty="0"/>
              <a:t>services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99694" y="1865258"/>
            <a:ext cx="737035" cy="69157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539500" y="1019907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Judge </a:t>
            </a:r>
            <a:r>
              <a:rPr lang="en-US" b="1" dirty="0" err="1" smtClean="0"/>
              <a:t>Explanin</a:t>
            </a:r>
            <a:r>
              <a:rPr lang="en-US" b="1" dirty="0" smtClean="0"/>
              <a:t> USD and Religion</a:t>
            </a:r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7184268" y="4547014"/>
            <a:ext cx="1011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0.01 LEVEL: CPVA.PREA.§187 NAME CHANE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free pizza)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61160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81907" y="1267814"/>
            <a:ext cx="334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FBI:WMD:WW2:FEDERAL DEFALT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39500" y="1019907"/>
            <a:ext cx="328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Judge Explains USD and Religion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68" y="1671137"/>
            <a:ext cx="2619375" cy="1743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368" y="3617187"/>
            <a:ext cx="2619375" cy="18306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74" y="3657128"/>
            <a:ext cx="1317443" cy="1790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242" y="3617187"/>
            <a:ext cx="2918178" cy="17907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560" y="3617187"/>
            <a:ext cx="1317443" cy="1790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643" y="5114925"/>
            <a:ext cx="2619375" cy="1743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120" y="1671137"/>
            <a:ext cx="2619375" cy="1743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559" y="1672648"/>
            <a:ext cx="1317443" cy="17907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97419" y="5463798"/>
            <a:ext cx="1642820" cy="333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997419" y="5727321"/>
            <a:ext cx="198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nonPoliceRTLogical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7419" y="6111264"/>
            <a:ext cx="608138" cy="4978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77" y="1273209"/>
            <a:ext cx="1257514" cy="125751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06" y="6096653"/>
            <a:ext cx="628757" cy="62875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994012" y="6555355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!AVALABLITY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949067" y="5812808"/>
            <a:ext cx="1992416" cy="11118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038054" y="2379693"/>
            <a:ext cx="1204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“George”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Greenspan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048636" y="2090133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Washington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879" y="1648965"/>
            <a:ext cx="1147129" cy="48686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89" y="3388510"/>
            <a:ext cx="1120197" cy="47868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0" y="1180502"/>
            <a:ext cx="12257176" cy="56950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74" y="1671137"/>
            <a:ext cx="1324197" cy="17430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96" y="1180502"/>
            <a:ext cx="7092279" cy="567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5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2195512"/>
            <a:ext cx="1847850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36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198" y="2693077"/>
            <a:ext cx="1466850" cy="17716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12144" y="2323745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Windows 3.1x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308485" y="1125415"/>
            <a:ext cx="2338466" cy="4106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646951" y="2508411"/>
            <a:ext cx="2068642" cy="19563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4597" y="16788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14597" y="1995421"/>
            <a:ext cx="715260" cy="230832"/>
          </a:xfrm>
          <a:prstGeom prst="rect">
            <a:avLst/>
          </a:prstGeom>
          <a:solidFill>
            <a:srgbClr val="FE32D2"/>
          </a:solidFill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INTERVIEW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8273" y="2320359"/>
            <a:ext cx="2889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blackforest</a:t>
            </a:r>
            <a:r>
              <a:rPr lang="en-US" strike="sngStrike" dirty="0" smtClean="0"/>
              <a:t> </a:t>
            </a:r>
            <a:r>
              <a:rPr lang="en-US" strike="sngStrike" dirty="0"/>
              <a:t>goat statue large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62833" y="1756572"/>
            <a:ext cx="678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From 66 (!1366) </a:t>
            </a:r>
            <a:r>
              <a:rPr lang="en-US" strike="sngStrike" dirty="0" err="1" smtClean="0"/>
              <a:t>Alios-Degler-Strsse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micehalbach</a:t>
            </a:r>
            <a:r>
              <a:rPr lang="en-US" strike="sngStrike" dirty="0" smtClean="0"/>
              <a:t>)  to Interview</a:t>
            </a:r>
          </a:p>
          <a:p>
            <a:r>
              <a:rPr lang="en-US" strike="sngStrike" dirty="0" smtClean="0"/>
              <a:t>C++ Windows 3.1 Support    </a:t>
            </a:r>
            <a:r>
              <a:rPr lang="en-US" strike="sngStrike" dirty="0" err="1" smtClean="0"/>
              <a:t>Arthu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Artur</a:t>
            </a:r>
            <a:r>
              <a:rPr lang="en-US" strike="sngStrike" dirty="0" smtClean="0"/>
              <a:t>   3.1 WSAM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897443" y="1863564"/>
            <a:ext cx="4647247" cy="2723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433101" y="2402903"/>
            <a:ext cx="2822287" cy="775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Auschwit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Blue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8351" y="1466398"/>
            <a:ext cx="218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-2019/2023  VIRINGA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503357" y="2998033"/>
            <a:ext cx="5816184" cy="1349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36610" y="2365322"/>
            <a:ext cx="1461727" cy="222166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346892" y="2324083"/>
            <a:ext cx="2967044" cy="23405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84813" y="4916774"/>
            <a:ext cx="11602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12" y="5323078"/>
            <a:ext cx="588917" cy="78623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58351" y="5231567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FBI:WMD:MLK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4490" y="5561351"/>
            <a:ext cx="179626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!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iwatch</a:t>
            </a:r>
            <a:r>
              <a:rPr lang="en-US" strike="sngStrike" dirty="0" err="1" smtClean="0">
                <a:solidFill>
                  <a:schemeClr val="bg1"/>
                </a:solidFill>
              </a:rPr>
              <a:t>.</a:t>
            </a:r>
            <a:r>
              <a:rPr lang="en-US" dirty="0" err="1" smtClean="0">
                <a:solidFill>
                  <a:schemeClr val="bg1"/>
                </a:solidFill>
              </a:rPr>
              <a:t>ATOMCLOICK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44" y="5337075"/>
            <a:ext cx="772238" cy="7722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97" y="5323078"/>
            <a:ext cx="848108" cy="84810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492183" y="5631892"/>
            <a:ext cx="715260" cy="230832"/>
          </a:xfrm>
          <a:prstGeom prst="rect">
            <a:avLst/>
          </a:prstGeom>
          <a:solidFill>
            <a:srgbClr val="FE32D2"/>
          </a:solidFill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INTERVIEW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211476" y="5289112"/>
            <a:ext cx="2679658" cy="8355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154" y="5023766"/>
            <a:ext cx="1286361" cy="179047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240" y="5023766"/>
            <a:ext cx="1128300" cy="182467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4265" y="5023765"/>
            <a:ext cx="1328507" cy="180540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3207443" y="5337075"/>
            <a:ext cx="2938524" cy="834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99360" y="6157276"/>
            <a:ext cx="5517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 </a:t>
            </a:r>
            <a:r>
              <a:rPr lang="en-US" dirty="0" smtClean="0"/>
              <a:t>FBI:WMD:GREEN:DUBLIN </a:t>
            </a:r>
            <a:r>
              <a:rPr lang="en-US" sz="800" strike="sngStrike" dirty="0" err="1" smtClean="0"/>
              <a:t>peple</a:t>
            </a:r>
            <a:r>
              <a:rPr lang="en-US" sz="800" strike="sngStrike" dirty="0" smtClean="0"/>
              <a:t> call in </a:t>
            </a:r>
            <a:r>
              <a:rPr lang="en-US" dirty="0" smtClean="0"/>
              <a:t>FBI:WME:ITNERNVEIW</a:t>
            </a:r>
          </a:p>
          <a:p>
            <a:r>
              <a:rPr lang="en-US" dirty="0" smtClean="0"/>
              <a:t>NAMCE CEN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 pizza)</a:t>
            </a:r>
            <a:r>
              <a:rPr lang="en-US" dirty="0" smtClean="0"/>
              <a:t>.CPVA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94782" y="4829167"/>
            <a:ext cx="1913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 smtClean="0"/>
              <a:t>“Bomber”</a:t>
            </a:r>
            <a:endParaRPr lang="en-US" sz="3200" b="1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009" y="4962017"/>
            <a:ext cx="444270" cy="3636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86" y="4938201"/>
            <a:ext cx="366210" cy="36621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90" y="4930772"/>
            <a:ext cx="313282" cy="44418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70386" y="4616970"/>
            <a:ext cx="655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Kahn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2548851" y="459996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UN:USD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866661" y="4769683"/>
            <a:ext cx="2382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LEVEL: CPVA.187.PREA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0676497" y="5104446"/>
            <a:ext cx="1621149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VIAIGNSA.JOEB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676497" y="6515112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sudxice</a:t>
            </a:r>
            <a:r>
              <a:rPr lang="en-US" sz="800" strike="sngStrike" dirty="0" smtClean="0"/>
              <a:t> bomber, at desk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2492183" y="4969301"/>
            <a:ext cx="1075290" cy="44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595" y="2998033"/>
            <a:ext cx="1441451" cy="144145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9703033" y="3258872"/>
            <a:ext cx="14622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bmw</a:t>
            </a:r>
            <a:r>
              <a:rPr lang="en-US" sz="800" strike="sngStrike" dirty="0"/>
              <a:t> touring 1998  </a:t>
            </a:r>
            <a:r>
              <a:rPr lang="en-US" sz="800" strike="sngStrike" dirty="0" err="1"/>
              <a:t>dunkelblau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8739266" y="3117237"/>
            <a:ext cx="10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Angela/o</a:t>
            </a:r>
            <a:endParaRPr lang="en-US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8859187" y="2365322"/>
            <a:ext cx="2053652" cy="8599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50" idx="1"/>
          </p:cNvCxnSpPr>
          <p:nvPr/>
        </p:nvCxnSpPr>
        <p:spPr>
          <a:xfrm>
            <a:off x="8859187" y="2795300"/>
            <a:ext cx="2173574" cy="15062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739266" y="3474316"/>
            <a:ext cx="1454045" cy="588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998910" y="2444873"/>
            <a:ext cx="731863" cy="735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248415" y="2697457"/>
            <a:ext cx="2053652" cy="8599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60" idx="1"/>
          </p:cNvCxnSpPr>
          <p:nvPr/>
        </p:nvCxnSpPr>
        <p:spPr>
          <a:xfrm>
            <a:off x="1248415" y="3127435"/>
            <a:ext cx="2173574" cy="15062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98761" y="2697457"/>
            <a:ext cx="1147349" cy="20444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055905" y="2998033"/>
            <a:ext cx="60233" cy="1773839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84813" y="2320359"/>
            <a:ext cx="1361297" cy="9385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708" y="2409374"/>
            <a:ext cx="835938" cy="43996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74233" y="4113311"/>
            <a:ext cx="475403" cy="501805"/>
          </a:xfrm>
          <a:prstGeom prst="rect">
            <a:avLst/>
          </a:prstGeom>
        </p:spPr>
      </p:pic>
      <p:cxnSp>
        <p:nvCxnSpPr>
          <p:cNvPr id="73" name="Straight Arrow Connector 72"/>
          <p:cNvCxnSpPr/>
          <p:nvPr/>
        </p:nvCxnSpPr>
        <p:spPr>
          <a:xfrm flipV="1">
            <a:off x="1329857" y="3258872"/>
            <a:ext cx="124189" cy="108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517795" y="3271899"/>
            <a:ext cx="2294554" cy="17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1007513" y="2874614"/>
            <a:ext cx="2889930" cy="325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674490" y="2936624"/>
            <a:ext cx="183861" cy="172352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552329" y="1064806"/>
            <a:ext cx="10434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 smtClean="0"/>
              <a:t>Devil</a:t>
            </a:r>
            <a:endParaRPr lang="en-US" sz="3200" b="1" strike="sngStrike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300" y="1169650"/>
            <a:ext cx="330737" cy="50981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87" y="1185866"/>
            <a:ext cx="729714" cy="490027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666" y="1151432"/>
            <a:ext cx="444363" cy="559898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445" y="1161040"/>
            <a:ext cx="339676" cy="453485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6382154" y="1319134"/>
            <a:ext cx="2782111" cy="33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818" y="1151432"/>
            <a:ext cx="389156" cy="514883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6382154" y="1185866"/>
            <a:ext cx="3390280" cy="2805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327643" y="1172222"/>
            <a:ext cx="4258192" cy="59656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48528" y="1147747"/>
            <a:ext cx="710505" cy="1002493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0702" y="1127503"/>
            <a:ext cx="11975340" cy="368376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828" y="4962017"/>
            <a:ext cx="11975340" cy="18417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2192229" y="5534567"/>
            <a:ext cx="4718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MAINSTREET(!JFK.!MLK=JOHNSON)</a:t>
            </a:r>
          </a:p>
          <a:p>
            <a:r>
              <a:rPr lang="en-US" sz="2400" b="1" dirty="0" smtClean="0"/>
              <a:t>ATOMFACTORY(PHILPSBURG)</a:t>
            </a:r>
            <a:endParaRPr lang="en-US" sz="2400" b="1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63" y="1289710"/>
            <a:ext cx="2325382" cy="993695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3717887" y="2354913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don’t have de-noted </a:t>
            </a:r>
            <a:r>
              <a:rPr lang="en-US" sz="800" strike="sngStrike" dirty="0" err="1" smtClean="0"/>
              <a:t>currenty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mangement</a:t>
            </a:r>
            <a:r>
              <a:rPr lang="en-US" sz="800" strike="sngStrike" dirty="0" smtClean="0"/>
              <a:t> in crime network</a:t>
            </a:r>
            <a:endParaRPr lang="en-US" sz="800" strike="sngStrike" dirty="0"/>
          </a:p>
        </p:txBody>
      </p:sp>
      <p:cxnSp>
        <p:nvCxnSpPr>
          <p:cNvPr id="98" name="Straight Connector 97"/>
          <p:cNvCxnSpPr/>
          <p:nvPr/>
        </p:nvCxnSpPr>
        <p:spPr>
          <a:xfrm flipH="1" flipV="1">
            <a:off x="8739266" y="3474316"/>
            <a:ext cx="1289154" cy="588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761798" y="2059919"/>
            <a:ext cx="301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G.Lie</a:t>
            </a:r>
            <a:r>
              <a:rPr lang="en-US" dirty="0" smtClean="0"/>
              <a:t>: </a:t>
            </a:r>
            <a:r>
              <a:rPr lang="en-US" sz="800" strike="sngStrike" dirty="0" smtClean="0"/>
              <a:t>I </a:t>
            </a:r>
            <a:r>
              <a:rPr lang="en-US" sz="800" strike="sngStrike" dirty="0" err="1" smtClean="0"/>
              <a:t>cannto</a:t>
            </a:r>
            <a:r>
              <a:rPr lang="en-US" sz="800" strike="sngStrike" dirty="0" smtClean="0"/>
              <a:t> program window(</a:t>
            </a:r>
            <a:r>
              <a:rPr lang="en-US" sz="800" strike="sngStrike" dirty="0" err="1" smtClean="0"/>
              <a:t>c++</a:t>
            </a:r>
            <a:r>
              <a:rPr lang="en-US" sz="800" strike="sngStrike" dirty="0" smtClean="0"/>
              <a:t>), currently; next week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694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890" y="5318513"/>
            <a:ext cx="1191697" cy="838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76" y="3754115"/>
            <a:ext cx="1049311" cy="1049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43" y="3754115"/>
            <a:ext cx="1883451" cy="105473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449953" y="3529262"/>
            <a:ext cx="2323476" cy="1274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100911" y="2478799"/>
            <a:ext cx="3247189" cy="1471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3046" y="3104116"/>
            <a:ext cx="334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CVPA.nonPolcieRadio.Sanata</a:t>
            </a:r>
            <a:r>
              <a:rPr lang="en-US" dirty="0" smtClean="0"/>
              <a:t> Cruz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43417"/>
            <a:ext cx="1145755" cy="9175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852890" y="3716259"/>
            <a:ext cx="1313671" cy="13431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186972" y="3671263"/>
            <a:ext cx="2181090" cy="13431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38" y="1666214"/>
            <a:ext cx="1112785" cy="111278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043" y="1763142"/>
            <a:ext cx="2218301" cy="108496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233941" y="1484026"/>
            <a:ext cx="2958059" cy="13640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WAR</a:t>
            </a:r>
            <a:endParaRPr lang="en-US" sz="60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809013" y="1574909"/>
            <a:ext cx="3917229" cy="13431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62164" y="2029305"/>
            <a:ext cx="246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33 </a:t>
            </a:r>
            <a:r>
              <a:rPr lang="en-US" strike="sngStrike" dirty="0" err="1"/>
              <a:t>kriegstrase</a:t>
            </a:r>
            <a:r>
              <a:rPr lang="en-US" strike="sngStrike" dirty="0"/>
              <a:t>, </a:t>
            </a:r>
            <a:r>
              <a:rPr lang="en-US" strike="sngStrike" dirty="0" err="1"/>
              <a:t>kalrsruhe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5817145" y="1617441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gooogle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6406463" y="2441169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 spy 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 </a:t>
            </a:r>
            <a:r>
              <a:rPr lang="en-US" dirty="0" smtClean="0"/>
              <a:t>UN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595672" y="2918087"/>
            <a:ext cx="355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trike="sngStrike" dirty="0" err="1" smtClean="0"/>
              <a:t>Red</a:t>
            </a:r>
            <a:r>
              <a:rPr lang="en-US" strike="sngStrike" dirty="0" smtClean="0"/>
              <a:t> car </a:t>
            </a:r>
            <a:r>
              <a:rPr lang="en-US" dirty="0" err="1" smtClean="0"/>
              <a:t>cherrytree.ford</a:t>
            </a:r>
            <a:r>
              <a:rPr lang="en-US" dirty="0" smtClean="0"/>
              <a:t>(FBI).fiesta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98638" y="3210339"/>
            <a:ext cx="354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Polizei</a:t>
            </a:r>
            <a:r>
              <a:rPr lang="en-US" dirty="0" smtClean="0"/>
              <a:t> </a:t>
            </a:r>
            <a:r>
              <a:rPr lang="en-US" dirty="0" err="1" smtClean="0"/>
              <a:t>Kamera</a:t>
            </a:r>
            <a:r>
              <a:rPr lang="en-US" dirty="0" smtClean="0"/>
              <a:t> “</a:t>
            </a:r>
            <a:r>
              <a:rPr lang="en-US" dirty="0" err="1" smtClean="0"/>
              <a:t>Blitzanlage</a:t>
            </a:r>
            <a:r>
              <a:rPr lang="en-US" dirty="0" smtClean="0"/>
              <a:t>”: Search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808188" y="1439390"/>
            <a:ext cx="155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LARRY: 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;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7928" y="2907453"/>
            <a:ext cx="1390870" cy="115047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6490" y="2907453"/>
            <a:ext cx="1390870" cy="1150472"/>
          </a:xfrm>
          <a:prstGeom prst="rect">
            <a:avLst/>
          </a:prstGeom>
        </p:spPr>
      </p:pic>
      <p:cxnSp>
        <p:nvCxnSpPr>
          <p:cNvPr id="30" name="Straight Connector 29"/>
          <p:cNvCxnSpPr>
            <a:endCxn id="26" idx="1"/>
          </p:cNvCxnSpPr>
          <p:nvPr/>
        </p:nvCxnSpPr>
        <p:spPr>
          <a:xfrm flipV="1">
            <a:off x="1145755" y="1624056"/>
            <a:ext cx="4662433" cy="1294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369" y="4567019"/>
            <a:ext cx="735671" cy="73567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8124669" y="4567019"/>
            <a:ext cx="1454046" cy="1054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22846" y="3637311"/>
            <a:ext cx="20217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Jesus</a:t>
            </a:r>
            <a:endParaRPr lang="en-US" sz="66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100" y="4567019"/>
            <a:ext cx="1057658" cy="75149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9578715" y="4437089"/>
            <a:ext cx="839449" cy="1304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552617" y="5328346"/>
            <a:ext cx="271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nonPolcieStreetCrimefiring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784517" y="5272709"/>
            <a:ext cx="147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Doubl</a:t>
            </a:r>
            <a:r>
              <a:rPr lang="en-US" strike="sngStrike" dirty="0" smtClean="0"/>
              <a:t> Dragon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8375069" y="4057925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Nations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784517" y="5796647"/>
            <a:ext cx="30912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nonPolcieStreetCrimefiring</a:t>
            </a:r>
            <a:r>
              <a:rPr lang="en-US" dirty="0" smtClean="0"/>
              <a:t>(de)</a:t>
            </a:r>
          </a:p>
          <a:p>
            <a:r>
              <a:rPr lang="en-US" dirty="0" err="1" smtClean="0"/>
              <a:t>nonPolcieStreetCrimefiring</a:t>
            </a:r>
            <a:r>
              <a:rPr lang="en-US" dirty="0" smtClean="0"/>
              <a:t>(</a:t>
            </a:r>
            <a:r>
              <a:rPr lang="en-US" dirty="0" err="1" smtClean="0"/>
              <a:t>cn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DOUBLE… DRAGON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7785909" y="6565846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33 War(</a:t>
            </a:r>
            <a:r>
              <a:rPr lang="en-US" strike="sngStrike" dirty="0" err="1" smtClean="0"/>
              <a:t>kriege</a:t>
            </a:r>
            <a:r>
              <a:rPr lang="en-US" strike="sngStrike" dirty="0" smtClean="0"/>
              <a:t>) Street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6465500" y="5584349"/>
            <a:ext cx="355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 idiot pipe high </a:t>
            </a:r>
            <a:r>
              <a:rPr lang="en-US" strike="sngStrike" dirty="0" err="1" smtClean="0"/>
              <a:t>thoughput</a:t>
            </a:r>
            <a:r>
              <a:rPr lang="en-US" strike="sngStrike" dirty="0" smtClean="0"/>
              <a:t> garbage</a:t>
            </a:r>
            <a:endParaRPr lang="en-US" strike="sngStrike" dirty="0"/>
          </a:p>
        </p:txBody>
      </p:sp>
      <p:sp>
        <p:nvSpPr>
          <p:cNvPr id="44" name="Can 43"/>
          <p:cNvSpPr/>
          <p:nvPr/>
        </p:nvSpPr>
        <p:spPr>
          <a:xfrm rot="5400000">
            <a:off x="6047221" y="5510912"/>
            <a:ext cx="718484" cy="167789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44" idx="3"/>
          </p:cNvCxnSpPr>
          <p:nvPr/>
        </p:nvCxnSpPr>
        <p:spPr>
          <a:xfrm flipV="1">
            <a:off x="5567516" y="6258312"/>
            <a:ext cx="1628704" cy="915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500131" y="635064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33(de)</a:t>
            </a:r>
            <a:endParaRPr lang="en-US" strike="sngStrik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842868" y="5260822"/>
            <a:ext cx="1258043" cy="8959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32" y="1649716"/>
            <a:ext cx="835283" cy="83528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683367" y="4490652"/>
            <a:ext cx="869249" cy="87498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719841" y="4448446"/>
            <a:ext cx="1333360" cy="87498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1497456" y="4567019"/>
            <a:ext cx="671342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100017" y="4928144"/>
            <a:ext cx="11961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UN:!HOMICE:LUX:VIOLA</a:t>
            </a:r>
            <a:endParaRPr lang="en-US" sz="800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449953" y="3529262"/>
            <a:ext cx="4358235" cy="1731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449953" y="5302690"/>
            <a:ext cx="2179510" cy="493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726242" y="1986773"/>
            <a:ext cx="4241122" cy="122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8103" y="648567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Sirces</a:t>
            </a:r>
            <a:r>
              <a:rPr lang="en-US" dirty="0" smtClean="0"/>
              <a:t>: 12:24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98103" y="6239051"/>
            <a:ext cx="109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 Truck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26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60" y="1245111"/>
            <a:ext cx="773321" cy="9279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14793" y="2292792"/>
            <a:ext cx="11227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-134912" y="1409301"/>
            <a:ext cx="2278505" cy="62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07660" y="1245111"/>
            <a:ext cx="773321" cy="92798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-39997" y="14356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65" y="1455199"/>
            <a:ext cx="382900" cy="583689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368446" y="1245111"/>
            <a:ext cx="749508" cy="927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56539" y="1283050"/>
            <a:ext cx="773321" cy="92798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088239" y="1620316"/>
            <a:ext cx="1299538" cy="313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053756" y="1431069"/>
            <a:ext cx="138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Coscto</a:t>
            </a:r>
            <a:r>
              <a:rPr lang="en-US" dirty="0" smtClean="0"/>
              <a:t> Laura</a:t>
            </a:r>
          </a:p>
          <a:p>
            <a:r>
              <a:rPr lang="en-US" dirty="0" smtClean="0"/>
              <a:t>Present Elk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892" y="1370527"/>
            <a:ext cx="793813" cy="793813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4975935" y="1455199"/>
            <a:ext cx="2552192" cy="717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073000" y="1273461"/>
            <a:ext cx="2358062" cy="92798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327056" y="1364330"/>
            <a:ext cx="31373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PREA Bill IMPORT interrupts </a:t>
            </a:r>
            <a:r>
              <a:rPr lang="en-US" sz="1000" dirty="0" err="1" smtClean="0"/>
              <a:t>ibm.tivoli.maxmio</a:t>
            </a:r>
            <a:r>
              <a:rPr lang="en-US" sz="1000" dirty="0" smtClean="0"/>
              <a:t> (IMPORT)</a:t>
            </a:r>
          </a:p>
          <a:p>
            <a:r>
              <a:rPr lang="en-US" sz="1000" dirty="0" smtClean="0"/>
              <a:t>CUSTOMS IMPORT</a:t>
            </a:r>
          </a:p>
          <a:p>
            <a:r>
              <a:rPr lang="en-US" sz="1000" dirty="0" smtClean="0"/>
              <a:t>ZOLL IMPORT</a:t>
            </a:r>
          </a:p>
          <a:p>
            <a:r>
              <a:rPr lang="en-US" sz="1000" dirty="0" smtClean="0"/>
              <a:t>SHIPPING IMPORT</a:t>
            </a:r>
          </a:p>
          <a:p>
            <a:r>
              <a:rPr lang="en-US" sz="1000" dirty="0" smtClean="0"/>
              <a:t>CUSOTER EXPORT</a:t>
            </a:r>
            <a:endParaRPr lang="en-US" sz="10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963" y="1828800"/>
            <a:ext cx="2805943" cy="1869067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813" y="2455350"/>
            <a:ext cx="2207362" cy="1147997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6624813" y="2201446"/>
            <a:ext cx="2024512" cy="149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025" y="2561102"/>
            <a:ext cx="2151400" cy="936492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7431062" y="2455350"/>
            <a:ext cx="3923363" cy="1547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675894" y="2197226"/>
            <a:ext cx="4678531" cy="163451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612746" y="2428632"/>
            <a:ext cx="200352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IBM </a:t>
            </a:r>
            <a:r>
              <a:rPr lang="en-US" sz="800" strike="sngStrike" dirty="0" err="1" smtClean="0"/>
              <a:t>Acuqired</a:t>
            </a:r>
            <a:r>
              <a:rPr lang="en-US" sz="800" strike="sngStrike" dirty="0" smtClean="0"/>
              <a:t> and hired Person</a:t>
            </a:r>
          </a:p>
          <a:p>
            <a:r>
              <a:rPr lang="en-US" sz="800" strike="sngStrike" dirty="0" err="1" smtClean="0"/>
              <a:t>Amercain-indian</a:t>
            </a:r>
            <a:r>
              <a:rPr lang="en-US" sz="800" strike="sngStrike" dirty="0" smtClean="0"/>
              <a:t> St. Franc(mafia Massimo) </a:t>
            </a:r>
          </a:p>
          <a:p>
            <a:endParaRPr lang="en-US" dirty="0"/>
          </a:p>
          <a:p>
            <a:r>
              <a:rPr lang="en-US" dirty="0" smtClean="0"/>
              <a:t>CPVA.PREA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93004" y="2393200"/>
            <a:ext cx="2680154" cy="57916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-13431" y="25567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3387777" y="3675758"/>
            <a:ext cx="18585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ydney </a:t>
            </a:r>
            <a:r>
              <a:rPr lang="en-US" dirty="0" err="1"/>
              <a:t>K</a:t>
            </a:r>
            <a:r>
              <a:rPr lang="en-US" dirty="0" err="1" smtClean="0"/>
              <a:t>amlager</a:t>
            </a:r>
            <a:endParaRPr lang="en-US" dirty="0" smtClean="0"/>
          </a:p>
          <a:p>
            <a:r>
              <a:rPr lang="en-US" dirty="0" smtClean="0"/>
              <a:t>California Senator</a:t>
            </a:r>
            <a:endParaRPr lang="en-US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48" y="5082241"/>
            <a:ext cx="1247775" cy="1238250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V="1">
            <a:off x="650668" y="4640812"/>
            <a:ext cx="3324694" cy="188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406" y="5097820"/>
            <a:ext cx="894764" cy="134214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77003" y="5082240"/>
            <a:ext cx="1439005" cy="163412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557517" y="4472469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Massimo</a:t>
            </a:r>
            <a:endParaRPr lang="en-US" strike="sngStrike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76" y="5017495"/>
            <a:ext cx="712495" cy="1187491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3330785" y="5082240"/>
            <a:ext cx="3372787" cy="1634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606984" y="4962543"/>
            <a:ext cx="2589104" cy="163451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101" y="4769678"/>
            <a:ext cx="2533650" cy="180975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335692" y="4951636"/>
            <a:ext cx="2092380" cy="163451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50668" y="4841801"/>
            <a:ext cx="3174792" cy="1755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143184" y="53333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10221733" y="4795635"/>
            <a:ext cx="1913275" cy="789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SYMPHONE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8292129" y="4395290"/>
            <a:ext cx="65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6935315" y="4472469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endParaRPr lang="en-US" dirty="0"/>
          </a:p>
        </p:txBody>
      </p:sp>
      <p:cxnSp>
        <p:nvCxnSpPr>
          <p:cNvPr id="127" name="Straight Connector 126"/>
          <p:cNvCxnSpPr/>
          <p:nvPr/>
        </p:nvCxnSpPr>
        <p:spPr>
          <a:xfrm>
            <a:off x="286374" y="4395290"/>
            <a:ext cx="116008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31031" y="3526056"/>
            <a:ext cx="1754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IMPORT</a:t>
            </a:r>
            <a:endParaRPr lang="en-US" sz="36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9490134" y="4047415"/>
            <a:ext cx="23047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CIVILE CODE.WW2</a:t>
            </a:r>
            <a:r>
              <a:rPr lang="en-US" sz="800" strike="sngStrike" dirty="0" smtClean="0"/>
              <a:t>.(!</a:t>
            </a:r>
            <a:r>
              <a:rPr lang="en-US" sz="800" strike="sngStrike" dirty="0" err="1" smtClean="0"/>
              <a:t>franco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St. </a:t>
            </a:r>
            <a:r>
              <a:rPr lang="en-US" sz="800" strike="sngStrike" dirty="0" err="1" smtClean="0"/>
              <a:t>Franci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slures</a:t>
            </a:r>
            <a:r>
              <a:rPr lang="en-US" sz="800" strike="sngStrike" dirty="0" smtClean="0"/>
              <a:t> with father); Carbonara</a:t>
            </a:r>
          </a:p>
          <a:p>
            <a:r>
              <a:rPr lang="en-US" sz="800" strike="sngStrike" dirty="0" smtClean="0"/>
              <a:t>Sf mafia, Import/Export</a:t>
            </a:r>
            <a:endParaRPr lang="en-US" sz="800" strike="sngStrike" dirty="0"/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9203025" y="2556759"/>
            <a:ext cx="1439508" cy="96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5451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430" y="2526264"/>
            <a:ext cx="735671" cy="7356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387" y="1652859"/>
            <a:ext cx="736364" cy="1196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310" y="1568028"/>
            <a:ext cx="817877" cy="11554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34124" y="1558977"/>
            <a:ext cx="107773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Facebook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2815" y="1182485"/>
            <a:ext cx="4117911" cy="229397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310596" y="1818920"/>
            <a:ext cx="1768839" cy="1030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490478" y="1294265"/>
            <a:ext cx="1259174" cy="179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nonPolcieContentItem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78196" y="1558977"/>
            <a:ext cx="1271456" cy="13431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310596" y="2902155"/>
            <a:ext cx="1341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strike="sngStrike" dirty="0" err="1" smtClean="0"/>
              <a:t>musulini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53" y="2488325"/>
            <a:ext cx="735671" cy="73567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26053" y="2488325"/>
            <a:ext cx="1454046" cy="1054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423716" y="2469927"/>
            <a:ext cx="869249" cy="87498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490478" y="2799845"/>
            <a:ext cx="1588957" cy="44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790581" y="1474146"/>
            <a:ext cx="870606" cy="13431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890" y="1247507"/>
            <a:ext cx="438836" cy="43883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578409" y="1204012"/>
            <a:ext cx="484317" cy="4823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42714" y="924620"/>
            <a:ext cx="1218473" cy="97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310596" y="1558977"/>
            <a:ext cx="1768839" cy="719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26861" y="2003055"/>
            <a:ext cx="76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NSA</a:t>
            </a:r>
            <a:r>
              <a:rPr lang="en-US" sz="800" strike="sngStrike" dirty="0" smtClean="0"/>
              <a:t>(eta)</a:t>
            </a:r>
            <a:endParaRPr lang="en-US" sz="800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846" y="3606746"/>
            <a:ext cx="1619250" cy="16192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636" y="3926358"/>
            <a:ext cx="438836" cy="438836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479155" y="3882863"/>
            <a:ext cx="484317" cy="4823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175685" y="3606746"/>
            <a:ext cx="1252184" cy="131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72" y="4002570"/>
            <a:ext cx="735671" cy="7356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406313" y="4002570"/>
            <a:ext cx="869249" cy="87498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463190" y="3493118"/>
            <a:ext cx="1005990" cy="173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949" y="4947127"/>
            <a:ext cx="1014351" cy="27111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3995803" y="4696075"/>
            <a:ext cx="1259174" cy="687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980707" y="4852112"/>
            <a:ext cx="1111686" cy="47866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000742" y="4164701"/>
            <a:ext cx="1111686" cy="47866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000742" y="3882863"/>
            <a:ext cx="959182" cy="96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379033" y="3565040"/>
            <a:ext cx="188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Sw</a:t>
            </a:r>
            <a:r>
              <a:rPr lang="en-US" dirty="0" smtClean="0"/>
              <a:t>-us.!</a:t>
            </a:r>
            <a:r>
              <a:rPr lang="en-US" dirty="0" err="1" smtClean="0"/>
              <a:t>marshal.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3241998" y="4511097"/>
            <a:ext cx="180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Sw</a:t>
            </a:r>
            <a:r>
              <a:rPr lang="en-US" dirty="0" smtClean="0"/>
              <a:t>-it.!</a:t>
            </a:r>
            <a:r>
              <a:rPr lang="en-US" dirty="0" err="1" smtClean="0"/>
              <a:t>marshal.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5376096" y="3674180"/>
            <a:ext cx="1093084" cy="127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198260" y="6293205"/>
            <a:ext cx="2915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kicking teeth out on sidewalk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446581" y="5972045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Roboto"/>
              </a:rPr>
              <a:t>southern </a:t>
            </a:r>
            <a:r>
              <a:rPr lang="en-US" b="1" dirty="0">
                <a:solidFill>
                  <a:srgbClr val="333333"/>
                </a:solidFill>
                <a:latin typeface="Roboto"/>
              </a:rPr>
              <a:t>Lebanon</a:t>
            </a:r>
            <a:r>
              <a:rPr lang="en-US" dirty="0">
                <a:solidFill>
                  <a:srgbClr val="333333"/>
                </a:solidFill>
                <a:latin typeface="Roboto"/>
              </a:rPr>
              <a:t>.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79685" y="5540233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DAVID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470" y="6141666"/>
            <a:ext cx="412374" cy="61407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26" y="6119771"/>
            <a:ext cx="582917" cy="58291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230" y="6119771"/>
            <a:ext cx="492903" cy="59679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6490741" y="5909565"/>
            <a:ext cx="1394085" cy="948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753157" y="6141666"/>
            <a:ext cx="696953" cy="57490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938677" y="6199116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8001273" y="5680001"/>
            <a:ext cx="3655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 Created “Jesus” </a:t>
            </a:r>
            <a:r>
              <a:rPr lang="en-US" dirty="0" err="1" smtClean="0"/>
              <a:t>nonPolcieCTX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Church Creates Jesus </a:t>
            </a:r>
            <a:r>
              <a:rPr lang="en-US" dirty="0" err="1" smtClean="0"/>
              <a:t>nonPoclieCTX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dirty="0" err="1" smtClean="0"/>
              <a:t>Chruch</a:t>
            </a:r>
            <a:r>
              <a:rPr lang="en-US" dirty="0" smtClean="0"/>
              <a:t> 2 </a:t>
            </a:r>
            <a:r>
              <a:rPr lang="en-US" dirty="0" err="1" smtClean="0"/>
              <a:t>crete</a:t>
            </a:r>
            <a:r>
              <a:rPr lang="en-US" dirty="0" smtClean="0"/>
              <a:t> </a:t>
            </a:r>
            <a:r>
              <a:rPr lang="en-US" dirty="0" err="1" smtClean="0"/>
              <a:t>Jeseu</a:t>
            </a:r>
            <a:r>
              <a:rPr lang="en-US" dirty="0" smtClean="0"/>
              <a:t> </a:t>
            </a:r>
            <a:r>
              <a:rPr lang="en-US" dirty="0" err="1" smtClean="0"/>
              <a:t>nonPoceCTX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154649" y="5156579"/>
            <a:ext cx="4155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Remote: </a:t>
            </a:r>
            <a:r>
              <a:rPr lang="en-US" dirty="0" err="1" smtClean="0"/>
              <a:t>Busins</a:t>
            </a:r>
            <a:r>
              <a:rPr lang="en-US" dirty="0" smtClean="0"/>
              <a:t> create Jesus </a:t>
            </a:r>
            <a:r>
              <a:rPr lang="en-US" dirty="0" err="1" smtClean="0"/>
              <a:t>nonPoceiCTX</a:t>
            </a:r>
            <a:endParaRPr lang="en-US" dirty="0" smtClean="0"/>
          </a:p>
          <a:p>
            <a:r>
              <a:rPr lang="en-US" dirty="0" smtClean="0"/>
              <a:t>Remote: FEDERAL GOVMETN  </a:t>
            </a:r>
            <a:r>
              <a:rPr lang="en-US" strike="sngStrike" dirty="0" smtClean="0"/>
              <a:t>create </a:t>
            </a:r>
            <a:r>
              <a:rPr lang="en-US" strike="sngStrike" dirty="0" err="1" smtClean="0"/>
              <a:t>jesus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8274570" y="4720549"/>
            <a:ext cx="333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FBI:WMD:YELLOW/BLUE:DBULIN</a:t>
            </a:r>
            <a:endParaRPr lang="en-US" b="1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7884826" y="5061564"/>
            <a:ext cx="4092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941315" y="3493118"/>
            <a:ext cx="523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828867" y="5540233"/>
            <a:ext cx="523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499221" y="1184534"/>
            <a:ext cx="4439455" cy="226472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36756" y="3341978"/>
            <a:ext cx="4439455" cy="195090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411584" y="3930143"/>
            <a:ext cx="107773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Facebook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947263" y="5156579"/>
            <a:ext cx="4134522" cy="166890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057" y="5584987"/>
            <a:ext cx="833311" cy="62417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45" y="5273745"/>
            <a:ext cx="288024" cy="28802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75" y="5352508"/>
            <a:ext cx="254472" cy="25447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583" y="5402580"/>
            <a:ext cx="240910" cy="24091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783" y="5389897"/>
            <a:ext cx="153712" cy="230988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8514413" y="5352508"/>
            <a:ext cx="1500111" cy="232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725045" y="5479744"/>
            <a:ext cx="1507577" cy="729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643819" y="6159953"/>
            <a:ext cx="696953" cy="57490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347089" y="4859129"/>
            <a:ext cx="696953" cy="57490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839925" y="5724501"/>
            <a:ext cx="33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YMCA</a:t>
            </a:r>
            <a:r>
              <a:rPr lang="en-US" dirty="0" smtClean="0"/>
              <a:t> St. </a:t>
            </a:r>
            <a:r>
              <a:rPr lang="en-US" dirty="0" err="1" smtClean="0"/>
              <a:t>Peter.MILTYAR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Neureut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908134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4538" y="1124262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HOMCEI:AUSLEDER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5" y="2222273"/>
            <a:ext cx="2568858" cy="19241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8" y="2938072"/>
            <a:ext cx="1562490" cy="1562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86" y="2691788"/>
            <a:ext cx="399593" cy="49256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05886" y="2203554"/>
            <a:ext cx="73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Davut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324930" y="1072013"/>
            <a:ext cx="481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Iwtac</a:t>
            </a:r>
            <a:r>
              <a:rPr lang="en-US" strike="sngStrike" dirty="0" err="1" smtClean="0"/>
              <a:t>h.</a:t>
            </a:r>
            <a:r>
              <a:rPr lang="en-US" dirty="0" err="1" smtClean="0"/>
              <a:t>ATOMCLOICK</a:t>
            </a:r>
            <a:r>
              <a:rPr lang="en-US" dirty="0" smtClean="0"/>
              <a:t>(V2:FBI:KIDNNPIGN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3" name="Straight Connector 12"/>
          <p:cNvCxnSpPr>
            <a:endCxn id="8" idx="1"/>
          </p:cNvCxnSpPr>
          <p:nvPr/>
        </p:nvCxnSpPr>
        <p:spPr>
          <a:xfrm flipH="1" flipV="1">
            <a:off x="5605886" y="2388220"/>
            <a:ext cx="981042" cy="2423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018" y="2874363"/>
            <a:ext cx="1562490" cy="156249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803" y="2572886"/>
            <a:ext cx="440257" cy="6114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92" y="2874363"/>
            <a:ext cx="1562490" cy="156249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9998439" y="1493594"/>
            <a:ext cx="2193561" cy="5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988668" y="2134883"/>
            <a:ext cx="2193561" cy="5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182" y="2938071"/>
            <a:ext cx="1562490" cy="15624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4114" y="2624363"/>
            <a:ext cx="347619" cy="5000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354114" y="2407993"/>
            <a:ext cx="725584" cy="716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086138" y="2388220"/>
            <a:ext cx="725584" cy="716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08439" y="2324598"/>
            <a:ext cx="1430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3808439" y="1987077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Lebense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3289" y="1339165"/>
            <a:ext cx="1103054" cy="71849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2599" y="1374901"/>
            <a:ext cx="1180119" cy="70975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26842" y="1376791"/>
            <a:ext cx="1150189" cy="7798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6884" y="2500715"/>
            <a:ext cx="480004" cy="6038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844672" y="220355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Rui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000303" y="2203554"/>
            <a:ext cx="112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Arton</a:t>
            </a:r>
            <a:r>
              <a:rPr lang="en-US" dirty="0" smtClean="0"/>
              <a:t> </a:t>
            </a:r>
            <a:r>
              <a:rPr lang="en-US" dirty="0" err="1" smtClean="0"/>
              <a:t>Uka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392599" y="2324598"/>
            <a:ext cx="4141145" cy="9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5757" y="1339165"/>
            <a:ext cx="1268501" cy="874868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3328183" y="3312826"/>
            <a:ext cx="7015030" cy="1124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267" y="5224599"/>
            <a:ext cx="1562490" cy="156249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150308" y="4811843"/>
            <a:ext cx="115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Agron</a:t>
            </a:r>
            <a:r>
              <a:rPr lang="en-US" dirty="0" smtClean="0"/>
              <a:t> </a:t>
            </a:r>
            <a:r>
              <a:rPr lang="en-US" dirty="0" err="1" smtClean="0"/>
              <a:t>Uka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7463171" y="4146437"/>
            <a:ext cx="0" cy="665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835698" y="4811607"/>
            <a:ext cx="1124079" cy="1829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797" y="5152335"/>
            <a:ext cx="1562490" cy="156249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811722" y="4811607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6342947" y="5726125"/>
            <a:ext cx="687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831779" y="2321473"/>
            <a:ext cx="6013892" cy="195090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98747" y="2141506"/>
            <a:ext cx="2837874" cy="195090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45604" y="4673069"/>
            <a:ext cx="334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YMCA</a:t>
            </a:r>
            <a:r>
              <a:rPr lang="en-US" dirty="0" smtClean="0"/>
              <a:t> St. </a:t>
            </a:r>
            <a:r>
              <a:rPr lang="en-US" dirty="0" err="1" smtClean="0"/>
              <a:t>Peter.MILTYAR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Neureut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7" y="5093390"/>
            <a:ext cx="1117587" cy="166423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013174" y="5162200"/>
            <a:ext cx="1390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3rd teeth set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45604" y="4963485"/>
            <a:ext cx="1585340" cy="18236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82393" y="4907099"/>
            <a:ext cx="1213733" cy="195090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1893" y="4143396"/>
            <a:ext cx="2304762" cy="203809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006" y="4372131"/>
            <a:ext cx="2143125" cy="2143125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4150803" y="1987077"/>
            <a:ext cx="220128" cy="694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083926" y="2638147"/>
            <a:ext cx="405491" cy="1047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3606568" y="2321473"/>
            <a:ext cx="6239103" cy="1770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72634" y="2567236"/>
            <a:ext cx="543494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IMPORT</a:t>
            </a:r>
            <a:r>
              <a:rPr lang="en-US" sz="4000" dirty="0" smtClean="0"/>
              <a:t> </a:t>
            </a:r>
            <a:r>
              <a:rPr lang="en-US" sz="1000" strike="sngStrike" dirty="0" err="1" smtClean="0"/>
              <a:t>anglea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o</a:t>
            </a:r>
            <a:r>
              <a:rPr lang="en-US" sz="4000" dirty="0" err="1" smtClean="0"/>
              <a:t>.VP</a:t>
            </a:r>
            <a:r>
              <a:rPr lang="en-US" sz="4000" dirty="0" smtClean="0"/>
              <a:t> GERMANY</a:t>
            </a:r>
            <a:endParaRPr lang="en-US" sz="40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214" y="4933601"/>
            <a:ext cx="1118792" cy="1580516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9845671" y="4500561"/>
            <a:ext cx="2149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HOMCIDE:AUSLEDER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10500214" y="4869893"/>
            <a:ext cx="1386986" cy="1644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452774" y="4933601"/>
            <a:ext cx="1166232" cy="15893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10500214" y="5093390"/>
            <a:ext cx="1118792" cy="1088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G</a:t>
            </a:r>
            <a:endParaRPr lang="en-US" sz="44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098977" y="4647209"/>
            <a:ext cx="1209339" cy="195090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897304" y="4753992"/>
            <a:ext cx="1288976" cy="195090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4770562" y="4753992"/>
            <a:ext cx="1626725" cy="2104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endCxn id="19" idx="2"/>
          </p:cNvCxnSpPr>
          <p:nvPr/>
        </p:nvCxnSpPr>
        <p:spPr>
          <a:xfrm flipV="1">
            <a:off x="7294130" y="4500561"/>
            <a:ext cx="1770297" cy="2357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0452774" y="5875287"/>
            <a:ext cx="10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girlfreind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781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246093" y="1584780"/>
            <a:ext cx="227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Root of all evil: money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2658333" y="1554769"/>
            <a:ext cx="258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nonPolcieLangue.linguist</a:t>
            </a:r>
            <a:r>
              <a:rPr lang="en-US" dirty="0" smtClean="0"/>
              <a:t>(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176" y="1216647"/>
            <a:ext cx="856157" cy="10072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0" y="2353456"/>
            <a:ext cx="12192000" cy="74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1284370"/>
            <a:ext cx="1274164" cy="5444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4398" y="180308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291997" y="1584780"/>
            <a:ext cx="3232923" cy="33932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058400" y="1125415"/>
            <a:ext cx="2133600" cy="4593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91997" y="1969118"/>
            <a:ext cx="382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During Separation </a:t>
            </a:r>
            <a:r>
              <a:rPr lang="en-US" dirty="0" err="1" smtClean="0"/>
              <a:t>fo</a:t>
            </a:r>
            <a:r>
              <a:rPr lang="en-US" dirty="0" smtClean="0"/>
              <a:t> Meiers vs. Meiers</a:t>
            </a:r>
            <a:endParaRPr lang="en-US" dirty="0"/>
          </a:p>
        </p:txBody>
      </p:sp>
      <p:cxnSp>
        <p:nvCxnSpPr>
          <p:cNvPr id="19" name="Straight Connector 18"/>
          <p:cNvCxnSpPr>
            <a:stCxn id="17" idx="1"/>
          </p:cNvCxnSpPr>
          <p:nvPr/>
        </p:nvCxnSpPr>
        <p:spPr>
          <a:xfrm>
            <a:off x="4291997" y="2153784"/>
            <a:ext cx="4012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-5190" y="3126310"/>
            <a:ext cx="12192000" cy="74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-5190" y="4100093"/>
            <a:ext cx="12192000" cy="74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022" y="2468016"/>
            <a:ext cx="833311" cy="62417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651" y="2519486"/>
            <a:ext cx="572710" cy="57271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703929" y="3366819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1B75BB"/>
                </a:solidFill>
                <a:latin typeface="Roboto Condensed"/>
              </a:rPr>
              <a:t>Release Israeli hostages in Gaza</a:t>
            </a:r>
            <a:endParaRPr lang="en-US" b="1" i="0" dirty="0">
              <a:solidFill>
                <a:srgbClr val="1B75BB"/>
              </a:solidFill>
              <a:effectLst/>
              <a:latin typeface="Roboto Condensed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499016" y="2638269"/>
            <a:ext cx="2233535" cy="453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802175" y="2503645"/>
            <a:ext cx="1930375" cy="58855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2238" y="4196307"/>
            <a:ext cx="3591435" cy="7643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084" y="4514330"/>
            <a:ext cx="567293" cy="31768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298274" y="4389705"/>
            <a:ext cx="747103" cy="57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58" y="4613059"/>
            <a:ext cx="567293" cy="31768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7647352" y="4389705"/>
            <a:ext cx="747103" cy="57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116068" y="4267009"/>
            <a:ext cx="1070742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JUDGES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MATHEW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0" y="4928841"/>
            <a:ext cx="12231780" cy="123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204603" y="4307957"/>
            <a:ext cx="1111307" cy="58855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619632" y="4295899"/>
            <a:ext cx="1111307" cy="58855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2238" y="5413171"/>
            <a:ext cx="2105887" cy="116993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39" y="5598152"/>
            <a:ext cx="1508385" cy="84469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4025339" y="5413171"/>
            <a:ext cx="1220754" cy="1332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977152" y="5598152"/>
            <a:ext cx="167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 </a:t>
            </a:r>
            <a:r>
              <a:rPr lang="en-US" strike="sngStrike" dirty="0" smtClean="0"/>
              <a:t>1Million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6178463" y="5957210"/>
            <a:ext cx="52134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!In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040291" y="5479096"/>
            <a:ext cx="1694743" cy="106622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977152" y="5598152"/>
            <a:ext cx="1670201" cy="7283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978951" y="5479096"/>
            <a:ext cx="1668401" cy="110401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40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484" y="3209047"/>
            <a:ext cx="1694352" cy="1093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874" y="3166184"/>
            <a:ext cx="1550157" cy="11359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69" y="3166184"/>
            <a:ext cx="1673894" cy="1113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002" y="3155000"/>
            <a:ext cx="1551364" cy="114717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1693890" y="3327817"/>
            <a:ext cx="7704943" cy="824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891700" y="3145629"/>
            <a:ext cx="7072665" cy="115654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878518" y="1125415"/>
            <a:ext cx="2313482" cy="734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ATOMCLOCK</a:t>
            </a:r>
            <a:endParaRPr lang="en-US" sz="2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998012" y="3425014"/>
            <a:ext cx="50139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SQ.INT.FBI:WMD:BUNKER: 1</a:t>
            </a:r>
            <a:endParaRPr lang="en-US" sz="3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100525" y="5481165"/>
            <a:ext cx="5146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!SQ.INT.FBI:WMD:BUNKER: 2</a:t>
            </a:r>
            <a:endParaRPr lang="en-US" sz="3200" b="1" dirty="0"/>
          </a:p>
        </p:txBody>
      </p:sp>
      <p:sp>
        <p:nvSpPr>
          <p:cNvPr id="18" name="Rectangle 17"/>
          <p:cNvSpPr/>
          <p:nvPr/>
        </p:nvSpPr>
        <p:spPr>
          <a:xfrm>
            <a:off x="9878518" y="3145629"/>
            <a:ext cx="2313482" cy="12614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07352" y="5588886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247963" y="5588886"/>
            <a:ext cx="214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G.VIRIGN</a:t>
            </a:r>
            <a:r>
              <a:rPr lang="en-US" strike="sngStrike" dirty="0" err="1" smtClean="0"/>
              <a:t>.Anglea.flea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779003" y="2674330"/>
            <a:ext cx="282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G.VIRIGNA.JFK(</a:t>
            </a:r>
            <a:r>
              <a:rPr lang="en-US" strike="sngStrike" dirty="0" err="1" smtClean="0"/>
              <a:t>Anglea.flea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9878518" y="5062064"/>
            <a:ext cx="2313482" cy="12614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!MATHEW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619920" y="5773552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strike="sngStrike" dirty="0" smtClean="0">
                <a:solidFill>
                  <a:schemeClr val="bg1"/>
                </a:solidFill>
              </a:rPr>
              <a:t>Florian</a:t>
            </a:r>
            <a:endParaRPr lang="en-US" sz="2000" i="1" strike="sngStrike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524335" y="5973607"/>
            <a:ext cx="115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anglea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009979" y="4527646"/>
            <a:ext cx="798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IPX</a:t>
            </a:r>
            <a:endParaRPr lang="en-US" sz="3600" b="1" dirty="0"/>
          </a:p>
        </p:txBody>
      </p:sp>
      <p:sp>
        <p:nvSpPr>
          <p:cNvPr id="26" name="Rectangle 25"/>
          <p:cNvSpPr/>
          <p:nvPr/>
        </p:nvSpPr>
        <p:spPr>
          <a:xfrm>
            <a:off x="1891700" y="1966640"/>
            <a:ext cx="7072665" cy="7076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480" y="1204507"/>
            <a:ext cx="1914499" cy="957250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26" idx="1"/>
            <a:endCxn id="26" idx="3"/>
          </p:cNvCxnSpPr>
          <p:nvPr/>
        </p:nvCxnSpPr>
        <p:spPr>
          <a:xfrm>
            <a:off x="1891700" y="2320485"/>
            <a:ext cx="7072665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392118" y="1469036"/>
            <a:ext cx="1181951" cy="1948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4949" y="2208304"/>
            <a:ext cx="1027170" cy="5261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67" y="2207023"/>
            <a:ext cx="764127" cy="508492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507937" y="2227249"/>
            <a:ext cx="1960103" cy="50869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998012" y="2205559"/>
            <a:ext cx="3011967" cy="64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0" y="3207099"/>
            <a:ext cx="434715" cy="9755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77547" y="3229154"/>
            <a:ext cx="434715" cy="9755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17357" y="3229154"/>
            <a:ext cx="977547" cy="95226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229195" y="3282847"/>
            <a:ext cx="198056" cy="9719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97340" y="3571741"/>
            <a:ext cx="888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“Valley View”</a:t>
            </a:r>
            <a:endParaRPr lang="en-US" sz="10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341" y="2674330"/>
            <a:ext cx="632176" cy="4080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46518" y="2903191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Valle View</a:t>
            </a:r>
          </a:p>
          <a:p>
            <a:r>
              <a:rPr lang="en-US" sz="800" strike="sngStrike" dirty="0" smtClean="0"/>
              <a:t>Valley Girl</a:t>
            </a:r>
            <a:endParaRPr lang="en-US" sz="8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434715" y="2481598"/>
            <a:ext cx="672802" cy="600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-1" y="2622500"/>
            <a:ext cx="1349761" cy="5231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9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61638" y="1726384"/>
            <a:ext cx="314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HOMICE:JESUS(</a:t>
            </a:r>
            <a:r>
              <a:rPr lang="en-US" strike="sngStrike" dirty="0" err="1" smtClean="0"/>
              <a:t>sucide</a:t>
            </a:r>
            <a:r>
              <a:rPr lang="en-US" strike="sngStrike" dirty="0" smtClean="0"/>
              <a:t>[],!</a:t>
            </a:r>
            <a:r>
              <a:rPr lang="en-US" strike="sngStrike" dirty="0" err="1" smtClean="0"/>
              <a:t>ueber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172" y="2305018"/>
            <a:ext cx="876300" cy="87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876" y="2543561"/>
            <a:ext cx="1226087" cy="6889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37" y="2293430"/>
            <a:ext cx="887888" cy="88788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246937" y="2305018"/>
            <a:ext cx="946572" cy="531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05211" y="2020341"/>
            <a:ext cx="2341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HOMIEC:LUX:Benjamin</a:t>
            </a:r>
            <a:endParaRPr lang="en-US" dirty="0"/>
          </a:p>
          <a:p>
            <a:r>
              <a:rPr lang="en-US" sz="1000" strike="sngStrike" dirty="0" err="1" smtClean="0"/>
              <a:t>Umemployed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electritian</a:t>
            </a:r>
            <a:endParaRPr lang="en-US" sz="10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6681019" y="2743168"/>
            <a:ext cx="14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Sleeping area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6795500" y="3983596"/>
            <a:ext cx="11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Work Area</a:t>
            </a:r>
            <a:endParaRPr lang="en-US" strike="sngStrike" dirty="0"/>
          </a:p>
        </p:txBody>
      </p:sp>
      <p:sp>
        <p:nvSpPr>
          <p:cNvPr id="18" name="Cube 17"/>
          <p:cNvSpPr/>
          <p:nvPr/>
        </p:nvSpPr>
        <p:spPr>
          <a:xfrm>
            <a:off x="3246937" y="3276616"/>
            <a:ext cx="946572" cy="69960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38" y="4071517"/>
            <a:ext cx="513902" cy="68873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672" y="4101691"/>
            <a:ext cx="427239" cy="6585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02443" y="2132851"/>
            <a:ext cx="278832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FBI:WMD:GREEN:</a:t>
            </a:r>
            <a:r>
              <a:rPr lang="en-US" b="1" strike="sngStrike" dirty="0" smtClean="0">
                <a:solidFill>
                  <a:schemeClr val="bg1"/>
                </a:solidFill>
              </a:rPr>
              <a:t> Craigslist</a:t>
            </a:r>
            <a:endParaRPr lang="en-US" b="1" strike="sngStrike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7391" y="2230748"/>
            <a:ext cx="2939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free pizza)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905432" y="4071517"/>
            <a:ext cx="1691174" cy="544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13807F7-C6C9-43F8-85E9-43193457C379}"/>
              </a:ext>
            </a:extLst>
          </p:cNvPr>
          <p:cNvSpPr/>
          <p:nvPr/>
        </p:nvSpPr>
        <p:spPr>
          <a:xfrm>
            <a:off x="3104622" y="4071517"/>
            <a:ext cx="1405157" cy="68873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82834" y="4104133"/>
            <a:ext cx="314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HOMICE:JESUS(</a:t>
            </a:r>
            <a:r>
              <a:rPr lang="en-US" strike="sngStrike" dirty="0" err="1" smtClean="0"/>
              <a:t>sucide</a:t>
            </a:r>
            <a:r>
              <a:rPr lang="en-US" strike="sngStrike" dirty="0" smtClean="0"/>
              <a:t>[],!</a:t>
            </a:r>
            <a:r>
              <a:rPr lang="en-US" strike="sngStrike" dirty="0" err="1" smtClean="0"/>
              <a:t>ueber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930" y="4075496"/>
            <a:ext cx="753670" cy="56452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5028425" y="3532563"/>
            <a:ext cx="947222" cy="1091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790803" y="4001517"/>
            <a:ext cx="1169906" cy="9438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29" y="3714063"/>
            <a:ext cx="876300" cy="8763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635323" y="4147813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JFK(High School)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99" y="1307608"/>
            <a:ext cx="843478" cy="93073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762" y="1325457"/>
            <a:ext cx="914402" cy="92964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81122" y="1325457"/>
            <a:ext cx="438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SQ.nonPoliceAuthorities.nonPolcieCfgLgoical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3807F7-C6C9-43F8-85E9-43193457C379}"/>
              </a:ext>
            </a:extLst>
          </p:cNvPr>
          <p:cNvSpPr/>
          <p:nvPr/>
        </p:nvSpPr>
        <p:spPr>
          <a:xfrm>
            <a:off x="3254126" y="2394719"/>
            <a:ext cx="789432" cy="77150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205211" y="1670483"/>
            <a:ext cx="937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Behr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765844" y="2341995"/>
            <a:ext cx="1114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Picture of bear, avatar</a:t>
            </a:r>
            <a:endParaRPr lang="en-US" sz="800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8465574" y="2570942"/>
            <a:ext cx="2286000" cy="610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778407" y="2557799"/>
            <a:ext cx="1408556" cy="8012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8598310" y="2394719"/>
            <a:ext cx="1947991" cy="1137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056505" y="1571218"/>
            <a:ext cx="1851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CONSTITN COURT</a:t>
            </a:r>
            <a:endParaRPr lang="en-US" dirty="0"/>
          </a:p>
        </p:txBody>
      </p:sp>
      <p:cxnSp>
        <p:nvCxnSpPr>
          <p:cNvPr id="46" name="Straight Connector 45"/>
          <p:cNvCxnSpPr>
            <a:endCxn id="44" idx="1"/>
          </p:cNvCxnSpPr>
          <p:nvPr/>
        </p:nvCxnSpPr>
        <p:spPr>
          <a:xfrm flipV="1">
            <a:off x="8127441" y="1755884"/>
            <a:ext cx="929064" cy="283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363681" y="3532563"/>
            <a:ext cx="5272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420107" y="5174550"/>
            <a:ext cx="5272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24610" y="2676037"/>
            <a:ext cx="790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 smtClean="0"/>
              <a:t>10x</a:t>
            </a:r>
            <a:endParaRPr lang="en-US" sz="3200" b="1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42" y="2608309"/>
            <a:ext cx="464284" cy="46428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4043558" y="2600080"/>
            <a:ext cx="1455944" cy="472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-42237" y="2836866"/>
            <a:ext cx="1543699" cy="21172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358519" y="2549300"/>
            <a:ext cx="474471" cy="6169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77" y="1273209"/>
            <a:ext cx="1257514" cy="1257514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16FD2F2-91EC-4AD4-AB2C-7617E099CCA6}"/>
              </a:ext>
            </a:extLst>
          </p:cNvPr>
          <p:cNvSpPr/>
          <p:nvPr/>
        </p:nvSpPr>
        <p:spPr>
          <a:xfrm>
            <a:off x="25589" y="1287030"/>
            <a:ext cx="12079102" cy="557097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7976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119" y="1654744"/>
            <a:ext cx="760196" cy="1096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41" y="1588012"/>
            <a:ext cx="1654002" cy="1096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081" y="1654745"/>
            <a:ext cx="670134" cy="10070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423" y="1654744"/>
            <a:ext cx="920566" cy="10966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592423" y="1417295"/>
            <a:ext cx="920566" cy="1573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634" y="1679856"/>
            <a:ext cx="1071563" cy="10715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669694" y="1297373"/>
            <a:ext cx="1469036" cy="169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47" y="1679856"/>
            <a:ext cx="1913505" cy="107156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689025" y="1417295"/>
            <a:ext cx="1918741" cy="2128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953" y="3020585"/>
            <a:ext cx="972259" cy="97225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853501" y="3020586"/>
            <a:ext cx="1172042" cy="2245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53501" y="3379600"/>
            <a:ext cx="1172042" cy="1471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cumshot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4" y="1679856"/>
            <a:ext cx="1518273" cy="1012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467" y="4455646"/>
            <a:ext cx="1007992" cy="103991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830141" y="3661167"/>
            <a:ext cx="1195401" cy="1386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853501" y="4455646"/>
            <a:ext cx="1172042" cy="2245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853501" y="4814660"/>
            <a:ext cx="1172042" cy="1471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cumshot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830141" y="5096227"/>
            <a:ext cx="1195401" cy="1386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749076" y="1558689"/>
            <a:ext cx="8240476" cy="12771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87" y="2241804"/>
            <a:ext cx="946139" cy="94613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29226" y="2197270"/>
            <a:ext cx="1085301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44" y="5737573"/>
            <a:ext cx="979679" cy="97967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31" y="3107748"/>
            <a:ext cx="1437556" cy="143755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21" y="3907708"/>
            <a:ext cx="1518273" cy="101218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82" y="4375276"/>
            <a:ext cx="946139" cy="94613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25521" y="4330742"/>
            <a:ext cx="1085301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873926" y="5818448"/>
            <a:ext cx="1172042" cy="2245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anal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873926" y="6177462"/>
            <a:ext cx="1172042" cy="14714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cumshot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850566" y="6459029"/>
            <a:ext cx="1195401" cy="1386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petit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673" y="5234871"/>
            <a:ext cx="816498" cy="61158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4412117" y="2835854"/>
            <a:ext cx="1180306" cy="184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75" y="3253348"/>
            <a:ext cx="816498" cy="61158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28291" y="2951745"/>
            <a:ext cx="129509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00718" y="4312416"/>
            <a:ext cx="129509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791974" y="5715103"/>
            <a:ext cx="129509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88221" y="3047502"/>
            <a:ext cx="129509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89719" y="4329036"/>
            <a:ext cx="129509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463182" y="5588587"/>
            <a:ext cx="129509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609829" y="1089650"/>
            <a:ext cx="437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nonPolcieRTA.nonPoliceSexAbusel.DAILY</a:t>
            </a:r>
            <a:r>
              <a:rPr lang="en-US" dirty="0" smtClean="0"/>
              <a:t> City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490426" y="4119359"/>
            <a:ext cx="74991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617211" y="5588587"/>
            <a:ext cx="74991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1" y="4424466"/>
            <a:ext cx="1108135" cy="819425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947665" y="5056215"/>
            <a:ext cx="1181967" cy="1268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317268" y="5201645"/>
            <a:ext cx="812364" cy="66676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99961" y="3209413"/>
            <a:ext cx="812364" cy="66676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237215" y="2951745"/>
            <a:ext cx="1728870" cy="10410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788546" y="2941021"/>
            <a:ext cx="1728870" cy="10410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981371" y="2937079"/>
            <a:ext cx="242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ANAL(ONLINE)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6981371" y="3239824"/>
            <a:ext cx="248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ANAL(OFFLINE)</a:t>
            </a:r>
            <a:endParaRPr lang="en-US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69589" y="3237598"/>
            <a:ext cx="307964" cy="385395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9989552" y="3047502"/>
            <a:ext cx="1028218" cy="976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0510743" y="3020585"/>
            <a:ext cx="571738" cy="440985"/>
          </a:xfrm>
          <a:prstGeom prst="ellipse">
            <a:avLst/>
          </a:prstGeom>
          <a:solidFill>
            <a:srgbClr val="FE32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535577" y="3296514"/>
            <a:ext cx="248225" cy="210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947340" y="2990811"/>
            <a:ext cx="129509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0114048" y="2872586"/>
            <a:ext cx="1216658" cy="133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027396" y="3593835"/>
            <a:ext cx="2410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</a:t>
            </a:r>
            <a:r>
              <a:rPr lang="en-US" dirty="0" smtClean="0"/>
              <a:t> ANAL(OFFLINE)</a:t>
            </a:r>
          </a:p>
          <a:p>
            <a:r>
              <a:rPr lang="en-US" b="1" dirty="0" smtClean="0"/>
              <a:t>EXPORT </a:t>
            </a:r>
            <a:r>
              <a:rPr lang="en-US" dirty="0" smtClean="0"/>
              <a:t>ANAL(ONLINE) 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233941" y="3132880"/>
            <a:ext cx="755611" cy="597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404035" y="3604476"/>
            <a:ext cx="1803816" cy="4581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St. </a:t>
            </a:r>
            <a:r>
              <a:rPr lang="en-US" dirty="0" err="1" smtClean="0"/>
              <a:t>Petersson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7907592" y="3461570"/>
            <a:ext cx="1315235" cy="81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998033" y="4375276"/>
            <a:ext cx="3097967" cy="1008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873926" y="5746534"/>
            <a:ext cx="3492848" cy="965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017356" y="1679856"/>
            <a:ext cx="7972196" cy="981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336227" y="1245627"/>
            <a:ext cx="283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FORT LIBRARY.CPVA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55520" y="2759179"/>
            <a:ext cx="277505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SQS.INT.ATOMBUNDER-2</a:t>
            </a:r>
          </a:p>
          <a:p>
            <a:r>
              <a:rPr lang="en-US" strike="sngStrike" dirty="0" err="1" smtClean="0"/>
              <a:t>Angle.flea.</a:t>
            </a:r>
            <a:r>
              <a:rPr lang="en-US" sz="4400" b="1" strike="sngStrike" dirty="0" err="1" smtClean="0"/>
              <a:t>ring</a:t>
            </a:r>
            <a:r>
              <a:rPr lang="en-US" strike="sngStrike" dirty="0" smtClean="0"/>
              <a:t>(street)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52562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241100" y="3008927"/>
            <a:ext cx="39072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https://www.ibm.com/docs/en/was/9.0.5?topic=ccjpdsuja-example-creating-jdbc-provider-data-source-using-java-management-extensions-api-wsadmin-scripting-tool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44" y="1704510"/>
            <a:ext cx="716261" cy="6699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352" y="1552539"/>
            <a:ext cx="973892" cy="97389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538352" y="1704510"/>
            <a:ext cx="2748835" cy="538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54" y="1612499"/>
            <a:ext cx="591598" cy="8809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54" y="2780795"/>
            <a:ext cx="1240650" cy="8255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38352" y="300892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KING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2188564" y="2450513"/>
            <a:ext cx="2263515" cy="13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478408" y="2733942"/>
            <a:ext cx="1295095" cy="87245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8286" y="4675962"/>
            <a:ext cx="2968695" cy="16670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93182" y="1518420"/>
            <a:ext cx="78522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520156" y="1503886"/>
            <a:ext cx="78522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87082" y="1493495"/>
            <a:ext cx="785225" cy="10718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390262" y="328041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 1028A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0880" y="4006464"/>
            <a:ext cx="1019382" cy="369332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670881" y="3883532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KING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96835" y="3170167"/>
            <a:ext cx="1019382" cy="369332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252" y="1071702"/>
            <a:ext cx="383862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JFK(report to)MLK(</a:t>
            </a:r>
            <a:r>
              <a:rPr lang="en-US" strike="sngStrike" dirty="0" err="1" smtClean="0"/>
              <a:t>reotm</a:t>
            </a:r>
            <a:r>
              <a:rPr lang="en-US" strike="sngStrike" dirty="0" smtClean="0"/>
              <a:t> from).</a:t>
            </a:r>
          </a:p>
          <a:p>
            <a:r>
              <a:rPr lang="en-US" sz="900" strike="sngStrike" dirty="0" err="1" smtClean="0"/>
              <a:t>Pentagon.Emea.Jeff.Yanke</a:t>
            </a:r>
            <a:r>
              <a:rPr lang="en-US" sz="900" strike="sngStrike" dirty="0" smtClean="0"/>
              <a:t>(MBA)</a:t>
            </a:r>
            <a:endParaRPr lang="en-US" sz="900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1316217" y="411670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 1028A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70880" y="4729578"/>
            <a:ext cx="1019382" cy="369332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0881" y="4606646"/>
            <a:ext cx="1403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US President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316217" y="4839822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 1028A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25077" y="5432858"/>
            <a:ext cx="1019382" cy="369332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725078" y="5309926"/>
            <a:ext cx="154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President Visa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370414" y="5543102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 1028A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327201" y="1177090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§ 1028A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17309" y="1443109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4D5156"/>
                </a:solidFill>
                <a:latin typeface="Roboto"/>
              </a:rPr>
              <a:t>Aggravated identity theft 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587" y="1959777"/>
            <a:ext cx="414684" cy="41468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868527" y="2091756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6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992715" y="1976514"/>
            <a:ext cx="583570" cy="1693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93181" y="6083876"/>
            <a:ext cx="1019382" cy="369332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93182" y="5960944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WW2.</a:t>
            </a:r>
            <a:r>
              <a:rPr lang="en-US" sz="800" b="1" strike="sngStrike" dirty="0" smtClean="0"/>
              <a:t>marx(</a:t>
            </a:r>
            <a:r>
              <a:rPr lang="en-US" sz="800" b="1" strike="sngStrike" dirty="0" err="1" smtClean="0"/>
              <a:t>adolf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hitler</a:t>
            </a:r>
            <a:r>
              <a:rPr lang="en-US" sz="800" b="1" strike="sngStrike" dirty="0" smtClean="0"/>
              <a:t>)</a:t>
            </a:r>
            <a:endParaRPr lang="en-US" sz="800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1338518" y="6194120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 1028A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423072" y="3013378"/>
            <a:ext cx="1019382" cy="369332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723073" y="2890446"/>
            <a:ext cx="2385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CHECKPONT CHAILR</a:t>
            </a:r>
            <a:r>
              <a:rPr lang="en-US" sz="800" b="1" strike="sngStrike" dirty="0" smtClean="0"/>
              <a:t>(</a:t>
            </a:r>
            <a:r>
              <a:rPr lang="en-US" sz="800" b="1" strike="sngStrike" dirty="0" err="1" smtClean="0"/>
              <a:t>marx</a:t>
            </a:r>
            <a:r>
              <a:rPr lang="en-US" sz="800" b="1" strike="sngStrike" dirty="0" smtClean="0"/>
              <a:t>)</a:t>
            </a:r>
            <a:endParaRPr lang="en-US" sz="800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5368409" y="3123622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 1028A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75919" y="3774202"/>
            <a:ext cx="1019382" cy="369332"/>
          </a:xfrm>
          <a:prstGeom prst="rect">
            <a:avLst/>
          </a:prstGeom>
          <a:solidFill>
            <a:srgbClr val="FF0000"/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US CODE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675920" y="3651270"/>
            <a:ext cx="245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CHECKPONT CHAILR</a:t>
            </a:r>
            <a:r>
              <a:rPr lang="en-US" sz="800" b="1" strike="sngStrike" dirty="0" smtClean="0"/>
              <a:t>(</a:t>
            </a:r>
            <a:r>
              <a:rPr lang="en-US" sz="800" b="1" strike="sngStrike" dirty="0" err="1" smtClean="0"/>
              <a:t>staline</a:t>
            </a:r>
            <a:r>
              <a:rPr lang="en-US" sz="800" b="1" strike="sngStrike" dirty="0" smtClean="0"/>
              <a:t>)</a:t>
            </a:r>
            <a:endParaRPr lang="en-US" sz="800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5321256" y="388444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 1028A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296835" y="1546422"/>
            <a:ext cx="3476668" cy="9800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2270324" y="2590277"/>
            <a:ext cx="1503179" cy="1430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9648" y="2599760"/>
            <a:ext cx="1134502" cy="63262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653567" y="3123622"/>
            <a:ext cx="115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Agron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Uka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68" y="3154838"/>
            <a:ext cx="377422" cy="37742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380220" y="3129495"/>
            <a:ext cx="1393282" cy="4840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922398" y="4412094"/>
            <a:ext cx="2288383" cy="369332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nonPoliceContentItem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048983" y="4849752"/>
            <a:ext cx="1504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#homemaker</a:t>
            </a:r>
          </a:p>
          <a:p>
            <a:r>
              <a:rPr lang="en-US" strike="sngStrike" dirty="0" smtClean="0"/>
              <a:t>#breadwinner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4991281" y="5536108"/>
            <a:ext cx="2288383" cy="369332"/>
          </a:xfrm>
          <a:prstGeom prst="rect">
            <a:avLst/>
          </a:prstGeom>
          <a:solidFill>
            <a:schemeClr val="accent1"/>
          </a:solidFill>
          <a:ln w="57150">
            <a:solidFill>
              <a:schemeClr val="accent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nonPoliceContentItem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52" y="1195648"/>
            <a:ext cx="1257300" cy="12573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313635" y="2929148"/>
            <a:ext cx="3878364" cy="167749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475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24192" y="3199363"/>
            <a:ext cx="3535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webpsher</a:t>
            </a:r>
            <a:r>
              <a:rPr lang="en-US" dirty="0"/>
              <a:t> </a:t>
            </a:r>
            <a:r>
              <a:rPr lang="en-US" dirty="0" err="1"/>
              <a:t>jacl</a:t>
            </a:r>
            <a:r>
              <a:rPr lang="en-US" dirty="0"/>
              <a:t> </a:t>
            </a:r>
            <a:r>
              <a:rPr lang="en-US" dirty="0" err="1"/>
              <a:t>mq</a:t>
            </a:r>
            <a:r>
              <a:rPr lang="en-US" dirty="0"/>
              <a:t> create </a:t>
            </a:r>
            <a:r>
              <a:rPr lang="en-US" dirty="0" err="1"/>
              <a:t>jndi</a:t>
            </a:r>
            <a:r>
              <a:rPr lang="en-US" dirty="0"/>
              <a:t>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44001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75898" y="562940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https://www.ibm.com/docs/en/was/9.0.5?topic=ccjpdsuja-example-creating-jdbc-provider-data-source-using-java-management-extensions-api-wsadmin-scripting-tool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09" y="1542173"/>
            <a:ext cx="1087522" cy="15989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843" y="17238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538085" y="1563975"/>
            <a:ext cx="1653915" cy="587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6214" y="2093201"/>
            <a:ext cx="10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technik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478" y="4068772"/>
            <a:ext cx="1141954" cy="166381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394085" y="4068772"/>
            <a:ext cx="1963712" cy="166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82253" y="4155494"/>
            <a:ext cx="1588957" cy="1490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err="1" smtClean="0"/>
              <a:t>Dr</a:t>
            </a:r>
            <a:endParaRPr lang="en-US" sz="48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66214" y="3672590"/>
            <a:ext cx="1082704" cy="19732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7299" y="3995812"/>
            <a:ext cx="1838864" cy="18097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797" y="4057104"/>
            <a:ext cx="1211832" cy="167499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3102432" y="3995812"/>
            <a:ext cx="1467197" cy="236001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736350" y="3759453"/>
            <a:ext cx="1467197" cy="23600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960478" y="4034596"/>
            <a:ext cx="1272471" cy="18097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464133" y="4034595"/>
            <a:ext cx="1272471" cy="18097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478045" y="3864384"/>
            <a:ext cx="11137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688197" y="2591742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44</a:t>
            </a:r>
            <a:r>
              <a:rPr lang="en-US" b="1" strike="sngStrike" baseline="30000" dirty="0" smtClean="0"/>
              <a:t>th</a:t>
            </a:r>
            <a:r>
              <a:rPr lang="en-US" b="1" strike="sngStrike" dirty="0" smtClean="0"/>
              <a:t>.88th</a:t>
            </a:r>
            <a:endParaRPr lang="en-US" b="1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612630" y="1125415"/>
            <a:ext cx="770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VIRGINA.MARY.(</a:t>
            </a:r>
            <a:r>
              <a:rPr lang="en-US" dirty="0" err="1" smtClean="0"/>
              <a:t>densie</a:t>
            </a:r>
            <a:r>
              <a:rPr lang="en-US" dirty="0" smtClean="0"/>
              <a:t>).HOME:JESUS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technik</a:t>
            </a:r>
            <a:r>
              <a:rPr lang="en-US" strike="sngStrike" dirty="0" smtClean="0"/>
              <a:t> !</a:t>
            </a:r>
            <a:r>
              <a:rPr lang="en-US" strike="sngStrike" dirty="0" err="1" smtClean="0"/>
              <a:t>frazozice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frence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homeaker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6993958" y="1816202"/>
            <a:ext cx="13887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Homeaker</a:t>
            </a:r>
            <a:endParaRPr lang="en-US" strike="sngStrike" dirty="0" smtClean="0"/>
          </a:p>
          <a:p>
            <a:r>
              <a:rPr lang="en-US" b="1" dirty="0" smtClean="0"/>
              <a:t>IPX</a:t>
            </a:r>
          </a:p>
          <a:p>
            <a:r>
              <a:rPr lang="en-US" strike="sngStrike" dirty="0" smtClean="0"/>
              <a:t>breadwinner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38" y="1576365"/>
            <a:ext cx="1175761" cy="161054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329" y="1631596"/>
            <a:ext cx="1095832" cy="15480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519890" y="2867208"/>
            <a:ext cx="3361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Angela.44</a:t>
            </a:r>
            <a:r>
              <a:rPr lang="en-US" baseline="30000" dirty="0" smtClean="0"/>
              <a:t>th</a:t>
            </a:r>
            <a:r>
              <a:rPr lang="en-US" dirty="0" smtClean="0"/>
              <a:t>.ATOMPHYICES(HAHN)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61497" y="2361771"/>
            <a:ext cx="1653915" cy="587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ATOMPHYSICS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592774" y="3244960"/>
            <a:ext cx="4570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https://www.webmd.com/sex/what-is-oral-sex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8137" y="3009446"/>
            <a:ext cx="416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Franzosich</a:t>
            </a:r>
            <a:r>
              <a:rPr lang="en-US" dirty="0" smtClean="0"/>
              <a:t> (</a:t>
            </a:r>
            <a:r>
              <a:rPr lang="en-US" dirty="0" err="1" smtClean="0"/>
              <a:t>tnal</a:t>
            </a:r>
            <a:r>
              <a:rPr lang="en-US" dirty="0" smtClean="0"/>
              <a:t>) </a:t>
            </a:r>
            <a:r>
              <a:rPr lang="en-US" dirty="0" err="1" smtClean="0"/>
              <a:t>Frence</a:t>
            </a:r>
            <a:r>
              <a:rPr lang="en-US" dirty="0" smtClean="0"/>
              <a:t>(41.VIRGIN.</a:t>
            </a:r>
            <a:r>
              <a:rPr lang="en-US" strike="sngStrike" dirty="0" smtClean="0"/>
              <a:t>belagi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92774" y="3509247"/>
            <a:ext cx="8285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https://www.webmd.com/sex/features/kissing-benefits-revealed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2253" y="6422577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Sirnce</a:t>
            </a:r>
            <a:r>
              <a:rPr lang="en-US" dirty="0" smtClean="0"/>
              <a:t>: 1:21PM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1378" y="4233716"/>
            <a:ext cx="1441828" cy="111365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35645" y="3878579"/>
            <a:ext cx="4891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VIRINGA.MARY.St</a:t>
            </a:r>
            <a:r>
              <a:rPr lang="en-US" dirty="0" smtClean="0"/>
              <a:t>. </a:t>
            </a:r>
            <a:r>
              <a:rPr lang="en-US" dirty="0" err="1" smtClean="0"/>
              <a:t>Thomas.Gov</a:t>
            </a:r>
            <a:r>
              <a:rPr lang="en-US" dirty="0" smtClean="0"/>
              <a:t> </a:t>
            </a:r>
            <a:r>
              <a:rPr lang="en-US" dirty="0" err="1" smtClean="0"/>
              <a:t>Schwagger</a:t>
            </a:r>
            <a:r>
              <a:rPr lang="en-US" dirty="0" smtClean="0"/>
              <a:t>  700/m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766" y="4310764"/>
            <a:ext cx="1238250" cy="123825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331161" y="3995812"/>
            <a:ext cx="2133838" cy="2123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60" y="4289996"/>
            <a:ext cx="699229" cy="105737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5164186" y="4529944"/>
            <a:ext cx="2300813" cy="1019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115144" y="4307767"/>
            <a:ext cx="2185065" cy="12412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0848" y="3995636"/>
            <a:ext cx="11830731" cy="247897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7299" y="1241521"/>
            <a:ext cx="11830731" cy="247897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738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98" y="1430310"/>
            <a:ext cx="1234494" cy="16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12630" y="1125415"/>
            <a:ext cx="7704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VIRGINA.MARY.(</a:t>
            </a:r>
            <a:r>
              <a:rPr lang="en-US" dirty="0" err="1" smtClean="0"/>
              <a:t>densie</a:t>
            </a:r>
            <a:r>
              <a:rPr lang="en-US" dirty="0" smtClean="0"/>
              <a:t>).HOME:JESUS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technik</a:t>
            </a:r>
            <a:r>
              <a:rPr lang="en-US" strike="sngStrike" dirty="0" smtClean="0"/>
              <a:t> !</a:t>
            </a:r>
            <a:r>
              <a:rPr lang="en-US" strike="sngStrike" dirty="0" err="1" smtClean="0"/>
              <a:t>frazozice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frence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homeaker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648918" y="1494747"/>
            <a:ext cx="2188564" cy="246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21508" y="2398426"/>
            <a:ext cx="422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Angela.elke</a:t>
            </a:r>
            <a:r>
              <a:rPr lang="en-US" strike="sngStrike" dirty="0" smtClean="0"/>
              <a:t>(5.0,5.0.5.0)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09" y="1542173"/>
            <a:ext cx="1087522" cy="15989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843" y="17238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6214" y="2093201"/>
            <a:ext cx="10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technik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329" y="1631596"/>
            <a:ext cx="1095832" cy="154808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592774" y="3244960"/>
            <a:ext cx="4570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https://www.webmd.com/sex/what-is-oral-sex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137" y="3009446"/>
            <a:ext cx="416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Franzosich</a:t>
            </a:r>
            <a:r>
              <a:rPr lang="en-US" dirty="0" smtClean="0"/>
              <a:t> (</a:t>
            </a:r>
            <a:r>
              <a:rPr lang="en-US" dirty="0" err="1" smtClean="0"/>
              <a:t>tnal</a:t>
            </a:r>
            <a:r>
              <a:rPr lang="en-US" dirty="0" smtClean="0"/>
              <a:t>) </a:t>
            </a:r>
            <a:r>
              <a:rPr lang="en-US" dirty="0" err="1" smtClean="0"/>
              <a:t>Frence</a:t>
            </a:r>
            <a:r>
              <a:rPr lang="en-US" dirty="0" smtClean="0"/>
              <a:t>(41.VIRGIN.</a:t>
            </a:r>
            <a:r>
              <a:rPr lang="en-US" strike="sngStrike" dirty="0" smtClean="0"/>
              <a:t>belagi</a:t>
            </a:r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298" y="3944322"/>
            <a:ext cx="1234494" cy="16910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648918" y="4008759"/>
            <a:ext cx="2188564" cy="246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21508" y="4912438"/>
            <a:ext cx="422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Angela.elke</a:t>
            </a:r>
            <a:r>
              <a:rPr lang="en-US" strike="sngStrike" dirty="0" smtClean="0"/>
              <a:t>(5.0,5.0.5.0)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09" y="4056185"/>
            <a:ext cx="1087522" cy="159895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39843" y="42378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66214" y="4607213"/>
            <a:ext cx="10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technik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329" y="4145608"/>
            <a:ext cx="1095832" cy="154808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592774" y="5758972"/>
            <a:ext cx="4570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https://www.webmd.com/sex/what-is-oral-sex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8137" y="5523458"/>
            <a:ext cx="416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Franzosich</a:t>
            </a:r>
            <a:r>
              <a:rPr lang="en-US" dirty="0" smtClean="0"/>
              <a:t> (</a:t>
            </a:r>
            <a:r>
              <a:rPr lang="en-US" dirty="0" err="1" smtClean="0"/>
              <a:t>tnal</a:t>
            </a:r>
            <a:r>
              <a:rPr lang="en-US" dirty="0" smtClean="0"/>
              <a:t>) </a:t>
            </a:r>
            <a:r>
              <a:rPr lang="en-US" dirty="0" err="1" smtClean="0"/>
              <a:t>Frence</a:t>
            </a:r>
            <a:r>
              <a:rPr lang="en-US" dirty="0" smtClean="0"/>
              <a:t>(41.VIRGIN.</a:t>
            </a:r>
            <a:r>
              <a:rPr lang="en-US" strike="sngStrike" dirty="0" smtClean="0"/>
              <a:t>belagi</a:t>
            </a:r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538085" y="1563975"/>
            <a:ext cx="1653915" cy="587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490410" y="4738737"/>
            <a:ext cx="1653915" cy="5879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GAS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359764" y="3807502"/>
            <a:ext cx="11647357" cy="1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80634" y="1192362"/>
            <a:ext cx="11830731" cy="247897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13594" y="3941247"/>
            <a:ext cx="11830731" cy="247897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075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089" y="3732549"/>
            <a:ext cx="2118030" cy="11860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9429" y="3203519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Up the chimney</a:t>
            </a:r>
            <a:endParaRPr lang="en-US" b="1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5156615" y="2780017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Tempo, Broken Nose Operation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149789" y="1290145"/>
            <a:ext cx="252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KOCHEMAN.DEA</a:t>
            </a:r>
            <a:r>
              <a:rPr lang="en-US" dirty="0" smtClean="0"/>
              <a:t>(</a:t>
            </a:r>
            <a:r>
              <a:rPr lang="en-US" strike="sngStrike" dirty="0" err="1" smtClean="0"/>
              <a:t>cocain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561349" y="1406109"/>
            <a:ext cx="2857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Take house </a:t>
            </a:r>
            <a:r>
              <a:rPr lang="en-US" strike="sngStrike" dirty="0" err="1" smtClean="0"/>
              <a:t>under;unterhaus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096655" y="1264411"/>
            <a:ext cx="524656" cy="542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21311" y="1189590"/>
            <a:ext cx="17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Standing on wall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804" y="1775441"/>
            <a:ext cx="468467" cy="7065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89977" y="1672333"/>
            <a:ext cx="3098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Backup: </a:t>
            </a:r>
            <a:r>
              <a:rPr lang="en-US" dirty="0" err="1" smtClean="0"/>
              <a:t>russian</a:t>
            </a:r>
            <a:r>
              <a:rPr lang="en-US" dirty="0" smtClean="0"/>
              <a:t> </a:t>
            </a:r>
            <a:r>
              <a:rPr lang="en-US" dirty="0" err="1"/>
              <a:t>diskcthek</a:t>
            </a:r>
            <a:r>
              <a:rPr lang="en-US" dirty="0"/>
              <a:t> </a:t>
            </a:r>
            <a:r>
              <a:rPr lang="en-US" dirty="0" smtClean="0"/>
              <a:t>1970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265888" y="1775441"/>
            <a:ext cx="1086410" cy="706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-44769" y="-7669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-44769" y="906731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735460" y="3301481"/>
            <a:ext cx="2214975" cy="12119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69428" y="1707590"/>
            <a:ext cx="198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Down the chimney</a:t>
            </a:r>
            <a:endParaRPr lang="en-US" b="1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385" y="1250494"/>
            <a:ext cx="832478" cy="84367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638291" y="1250494"/>
            <a:ext cx="1484004" cy="87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59206" y="1250495"/>
            <a:ext cx="966855" cy="8436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622" y="1857000"/>
            <a:ext cx="270948" cy="40716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3440421" y="1807294"/>
            <a:ext cx="681874" cy="674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503783" y="1883507"/>
            <a:ext cx="322278" cy="4303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064341" y="1200600"/>
            <a:ext cx="3354263" cy="6066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486803" y="1787122"/>
            <a:ext cx="3601778" cy="69485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189088" y="2801920"/>
            <a:ext cx="3084599" cy="3474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61" y="3942447"/>
            <a:ext cx="845401" cy="51843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6486803" y="3706722"/>
            <a:ext cx="1786884" cy="803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621311" y="3542821"/>
            <a:ext cx="3531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Roth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bilderberg</a:t>
            </a:r>
            <a:r>
              <a:rPr lang="en-US" strike="sngStrike" dirty="0" smtClean="0"/>
              <a:t> group).</a:t>
            </a:r>
            <a:r>
              <a:rPr lang="en-US" strike="sngStrike" dirty="0" err="1" smtClean="0"/>
              <a:t>ibm.damiler</a:t>
            </a:r>
            <a:endParaRPr lang="en-US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486803" y="4201664"/>
            <a:ext cx="1786884" cy="308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721" y="3467552"/>
            <a:ext cx="1205134" cy="120513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912286" y="3888981"/>
            <a:ext cx="847976" cy="69485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868" y="4052904"/>
            <a:ext cx="895247" cy="119520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007873" y="3314069"/>
            <a:ext cx="146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000.tranlslate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590285" y="4610670"/>
            <a:ext cx="375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Bilderberg</a:t>
            </a:r>
          </a:p>
          <a:p>
            <a:r>
              <a:rPr lang="en-US" strike="sngStrike" dirty="0" err="1" smtClean="0"/>
              <a:t>Sugarhill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zuckerberg</a:t>
            </a:r>
            <a:endParaRPr lang="en-US" strike="sngStrike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561347" y="2760437"/>
            <a:ext cx="3788069" cy="189734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566876" y="3405528"/>
            <a:ext cx="1839852" cy="5487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VRIGINA.MARY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799085" y="5366521"/>
            <a:ext cx="3550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Suger:hyper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tempertantrum</a:t>
            </a:r>
            <a:r>
              <a:rPr lang="en-US" dirty="0" smtClean="0"/>
              <a:t>, </a:t>
            </a:r>
            <a:r>
              <a:rPr lang="en-US" dirty="0" err="1" smtClean="0"/>
              <a:t>nonPcoieSexAbue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milf,gilf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206049" y="6548824"/>
            <a:ext cx="105230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931764" y="5066675"/>
            <a:ext cx="189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nonPoceSexAbuse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126" y="1981584"/>
            <a:ext cx="1114591" cy="119163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15136" y="1988506"/>
            <a:ext cx="1170602" cy="12119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-56893" y="2326425"/>
            <a:ext cx="217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b="1" dirty="0" smtClean="0"/>
              <a:t>ENTYR.IMPORT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-32867" y="40288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-56893" y="4262315"/>
            <a:ext cx="252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KOCHEMAN.DEA</a:t>
            </a:r>
            <a:r>
              <a:rPr lang="en-US" dirty="0" smtClean="0"/>
              <a:t>(</a:t>
            </a:r>
            <a:r>
              <a:rPr lang="en-US" strike="sngStrike" dirty="0" err="1" smtClean="0"/>
              <a:t>cocain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419725" y="4583840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Damil</a:t>
            </a:r>
            <a:r>
              <a:rPr lang="en-US" strike="sngStrike" dirty="0" smtClean="0"/>
              <a:t> Ag</a:t>
            </a:r>
            <a:endParaRPr lang="en-US" strike="sngStrike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442762" y="2128711"/>
            <a:ext cx="2539356" cy="1020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49" y="1414796"/>
            <a:ext cx="564942" cy="81267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39646" y="1275765"/>
            <a:ext cx="1603948" cy="854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-44769" y="-7669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-44769" y="906731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95472" y="1361199"/>
            <a:ext cx="858377" cy="9270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03161" y="1812333"/>
            <a:ext cx="3710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jason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bourne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lawyer 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dancing on table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4431" y="1648277"/>
            <a:ext cx="1867442" cy="10667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47934" y="2181664"/>
            <a:ext cx="2369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nonPoliceRTA.</a:t>
            </a:r>
            <a:r>
              <a:rPr lang="en-US" strike="sngStrike" dirty="0" err="1" smtClean="0"/>
              <a:t>facebook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4077324" y="2366330"/>
            <a:ext cx="159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MARY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814" y="2138359"/>
            <a:ext cx="413477" cy="57669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 flipV="1">
            <a:off x="4482059" y="2181664"/>
            <a:ext cx="2773180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861817" y="2138358"/>
            <a:ext cx="744310" cy="4126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03160" y="1769026"/>
            <a:ext cx="3802965" cy="119712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006" y="3586233"/>
            <a:ext cx="2757686" cy="43362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858780" y="3905315"/>
            <a:ext cx="3616205" cy="433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58" y="3473225"/>
            <a:ext cx="1244205" cy="124420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03160" y="3636038"/>
            <a:ext cx="3802965" cy="3693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295883" y="2914088"/>
            <a:ext cx="11677338" cy="64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043887" y="4626758"/>
            <a:ext cx="6021002" cy="166390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279567" y="4646491"/>
            <a:ext cx="3912433" cy="166390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035" y="3607151"/>
            <a:ext cx="744255" cy="74094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333" y="3617461"/>
            <a:ext cx="1122159" cy="81186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43404" y="3636038"/>
            <a:ext cx="2261880" cy="77157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89" y="5049798"/>
            <a:ext cx="1014196" cy="126648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1" y="5055487"/>
            <a:ext cx="875084" cy="131501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252866" y="4348098"/>
            <a:ext cx="481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Roth(</a:t>
            </a:r>
            <a:r>
              <a:rPr lang="en-US" strike="sngStrike" dirty="0" smtClean="0"/>
              <a:t>401k japan; guildwiere.cleitn</a:t>
            </a:r>
            <a:r>
              <a:rPr lang="en-US" dirty="0" smtClean="0"/>
              <a:t>).</a:t>
            </a:r>
            <a:r>
              <a:rPr lang="en-US" strike="sngStrike" dirty="0" smtClean="0"/>
              <a:t>ibm.damiler.*</a:t>
            </a:r>
            <a:endParaRPr lang="en-US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3666882" y="6071016"/>
            <a:ext cx="1339833" cy="219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333904" y="5378140"/>
            <a:ext cx="332386" cy="35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332489" y="5692530"/>
            <a:ext cx="325763" cy="378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8464" y="5339857"/>
            <a:ext cx="1658187" cy="873002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3241636" y="5022000"/>
            <a:ext cx="332386" cy="35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58312" y="6290666"/>
            <a:ext cx="7659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 blue eyes </a:t>
            </a:r>
            <a:r>
              <a:rPr lang="en-US" strike="sngStrike" dirty="0" err="1" smtClean="0"/>
              <a:t>indian</a:t>
            </a:r>
            <a:r>
              <a:rPr lang="en-US" strike="sngStrike" dirty="0" smtClean="0"/>
              <a:t> women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FBI:WMD:BOMBVEST,</a:t>
            </a:r>
            <a:r>
              <a:rPr lang="en-US" strike="sngStrike" dirty="0" err="1" smtClean="0"/>
              <a:t>fotino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Websphere,Brad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Hamedi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Microsof</a:t>
            </a:r>
            <a:r>
              <a:rPr lang="en-US" strike="sngStrike" dirty="0" smtClean="0"/>
              <a:t>) bomb best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3259920" y="5358607"/>
            <a:ext cx="332386" cy="350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2632" y="5022856"/>
            <a:ext cx="617217" cy="27651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3666882" y="4789994"/>
            <a:ext cx="722967" cy="6917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6880485" y="3636038"/>
            <a:ext cx="4766872" cy="712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62" y="3379904"/>
            <a:ext cx="1478498" cy="1566666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161034" y="3594302"/>
            <a:ext cx="4344249" cy="8224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7674964" y="3636038"/>
            <a:ext cx="3702570" cy="7715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297343" y="5128827"/>
            <a:ext cx="1730050" cy="11618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55239" y="2966149"/>
            <a:ext cx="4863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 </a:t>
            </a:r>
            <a:r>
              <a:rPr lang="en-US" strike="sngStrike" dirty="0" err="1" smtClean="0"/>
              <a:t>phil.kim</a:t>
            </a:r>
            <a:r>
              <a:rPr lang="en-US" strike="sngStrike" dirty="0" smtClean="0"/>
              <a:t>( I will go , I though I </a:t>
            </a:r>
            <a:r>
              <a:rPr lang="en-US" strike="sngStrike" dirty="0" err="1" smtClean="0"/>
              <a:t>althojru</a:t>
            </a:r>
            <a:r>
              <a:rPr lang="en-US" strike="sngStrike" dirty="0" smtClean="0"/>
              <a:t> told you)</a:t>
            </a:r>
            <a:endParaRPr lang="en-US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85" y="3020400"/>
            <a:ext cx="431683" cy="43168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745" y="3015504"/>
            <a:ext cx="764822" cy="51360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3772632" y="5349464"/>
            <a:ext cx="1050304" cy="1012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180880" y="6272654"/>
            <a:ext cx="17091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HOMCIEI:JESE(suicide).HOME:JOERG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5671369" y="6219727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VIRINGA.KOCEMENI(50,000FT).</a:t>
            </a:r>
            <a:r>
              <a:rPr lang="en-US" sz="800" strike="sngStrike" dirty="0" err="1" smtClean="0"/>
              <a:t>cn-nk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3550518" y="5529610"/>
            <a:ext cx="2694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Janay</a:t>
            </a:r>
          </a:p>
          <a:p>
            <a:r>
              <a:rPr lang="en-US" dirty="0" smtClean="0"/>
              <a:t>2015 </a:t>
            </a:r>
            <a:r>
              <a:rPr lang="en-US" dirty="0" err="1" smtClean="0"/>
              <a:t>Decm</a:t>
            </a:r>
            <a:r>
              <a:rPr lang="en-US" dirty="0" smtClean="0"/>
              <a:t>(</a:t>
            </a:r>
            <a:r>
              <a:rPr lang="en-US" dirty="0" err="1" smtClean="0"/>
              <a:t>HCOEM:</a:t>
            </a:r>
            <a:r>
              <a:rPr lang="en-US" sz="800" strike="sngStrike" dirty="0" err="1" smtClean="0"/>
              <a:t>susicide</a:t>
            </a:r>
            <a:r>
              <a:rPr lang="en-US" sz="800" strike="sngStrike" dirty="0" smtClean="0"/>
              <a:t> apple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3475655" y="5917900"/>
            <a:ext cx="360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HCOEM:MAINSTREET </a:t>
            </a:r>
            <a:r>
              <a:rPr lang="en-US" strike="sngStrike" dirty="0" smtClean="0"/>
              <a:t>factory worker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35" y="3511587"/>
            <a:ext cx="470754" cy="547705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5171954" y="3402198"/>
            <a:ext cx="1636748" cy="8417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710377" y="3053498"/>
            <a:ext cx="9262843" cy="380450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734" y="4164026"/>
            <a:ext cx="846616" cy="791878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5658877" y="4163237"/>
            <a:ext cx="1682921" cy="626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099444" y="4111458"/>
            <a:ext cx="790170" cy="8508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-73057" y="1134292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Sleepign</a:t>
            </a:r>
            <a:r>
              <a:rPr lang="en-US" dirty="0" smtClean="0"/>
              <a:t> outside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190037" y="4719200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Love is dead</a:t>
            </a:r>
            <a:endParaRPr lang="en-US" sz="800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734" y="4221818"/>
            <a:ext cx="541002" cy="56817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285" y="4095327"/>
            <a:ext cx="1465674" cy="732837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5805871" y="4163237"/>
            <a:ext cx="3608795" cy="745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102839" y="4128130"/>
            <a:ext cx="2948553" cy="8508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6431490" y="4163237"/>
            <a:ext cx="2587270" cy="664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512" y="4122449"/>
            <a:ext cx="887188" cy="88718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988913" y="4102256"/>
            <a:ext cx="4247607" cy="8508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939014" y="4302762"/>
            <a:ext cx="174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§Religious Crime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474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5" y="1509261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02" y="5124450"/>
            <a:ext cx="2638425" cy="1733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85" y="3341279"/>
            <a:ext cx="2466975" cy="18573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337" y="1509261"/>
            <a:ext cx="8568785" cy="5234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543" y="3341279"/>
            <a:ext cx="2073368" cy="308751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123543" y="3341279"/>
            <a:ext cx="2078044" cy="3284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854014" y="1211847"/>
            <a:ext cx="3340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jugendzentrum</a:t>
            </a:r>
            <a:r>
              <a:rPr lang="en-US" strike="sngStrike" dirty="0"/>
              <a:t> </a:t>
            </a:r>
            <a:r>
              <a:rPr lang="en-US" strike="sngStrike" dirty="0" err="1"/>
              <a:t>neureut</a:t>
            </a:r>
            <a:r>
              <a:rPr lang="en-US" strike="sngStrike" dirty="0"/>
              <a:t> </a:t>
            </a:r>
            <a:r>
              <a:rPr lang="en-US" strike="sngStrike" dirty="0" err="1"/>
              <a:t>karlsruhe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12" y="1283764"/>
            <a:ext cx="1026752" cy="14320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992196" y="2141399"/>
            <a:ext cx="4199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HOMCE:AUSLEDER(</a:t>
            </a:r>
            <a:r>
              <a:rPr lang="en-US" sz="800" strike="sngStrike" dirty="0" smtClean="0">
                <a:solidFill>
                  <a:schemeClr val="bg1"/>
                </a:solidFill>
              </a:rPr>
              <a:t>you did not report incident),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recpor</a:t>
            </a:r>
            <a:r>
              <a:rPr lang="en-US" sz="800" strike="sngStrike" dirty="0" smtClean="0">
                <a:solidFill>
                  <a:schemeClr val="bg1"/>
                </a:solidFill>
              </a:rPr>
              <a:t> in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reylcing</a:t>
            </a:r>
            <a:r>
              <a:rPr lang="en-US" sz="800" strike="sngStrike" dirty="0" smtClean="0">
                <a:solidFill>
                  <a:schemeClr val="bg1"/>
                </a:solidFill>
              </a:rPr>
              <a:t> daily)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WW2.CIVILE CODE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9550312" y="1509261"/>
            <a:ext cx="1332547" cy="490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3890" y="1509261"/>
            <a:ext cx="2592270" cy="17430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50185" y="3372534"/>
            <a:ext cx="2592270" cy="17430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4307" y="5129295"/>
            <a:ext cx="2592270" cy="17430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069782" y="3292432"/>
            <a:ext cx="2127129" cy="313636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384575" y="1527393"/>
            <a:ext cx="8622546" cy="521596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550310" y="1246211"/>
            <a:ext cx="1026753" cy="170685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0372" y="4088507"/>
            <a:ext cx="3928213" cy="222029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7854846" y="3401736"/>
            <a:ext cx="2863121" cy="1483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133346" y="5336498"/>
            <a:ext cx="2387375" cy="404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722729" y="2141399"/>
            <a:ext cx="2110819" cy="57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106497" y="1870932"/>
            <a:ext cx="123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CVJM.PAUL</a:t>
            </a:r>
            <a:endParaRPr lang="en-US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8988133" y="1494779"/>
            <a:ext cx="2097345" cy="4211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 </a:t>
            </a:r>
            <a:r>
              <a:rPr lang="en-US" sz="800" dirty="0" smtClean="0"/>
              <a:t>Karlsruhe/</a:t>
            </a:r>
            <a:r>
              <a:rPr lang="en-US" sz="800" dirty="0" err="1" smtClean="0"/>
              <a:t>neureut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9951912" y="2214471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INTERUPTS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169" y="3305852"/>
            <a:ext cx="2466975" cy="18478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84833" y="3297045"/>
            <a:ext cx="2592270" cy="17430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38" y="4954736"/>
            <a:ext cx="2628900" cy="174307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199101" y="4929350"/>
            <a:ext cx="2592270" cy="17430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083" y="1255775"/>
            <a:ext cx="2103308" cy="157748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86955" y="1305728"/>
            <a:ext cx="2592270" cy="17430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964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-44769" y="-7669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-44769" y="906731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980" y="2032146"/>
            <a:ext cx="2659365" cy="336063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708879" y="1663908"/>
            <a:ext cx="1454046" cy="3837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45980" y="2032146"/>
            <a:ext cx="2592270" cy="346924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1349115" y="1663908"/>
            <a:ext cx="2113613" cy="4272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045980" y="1662814"/>
            <a:ext cx="6029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https://www.ibm.com/products/expertlabs/managed-services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92184" y="30661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https://www.avnet.com/wps/portal/us/solutions/design/cloud-connectivity/cloud-services/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84" y="3389297"/>
            <a:ext cx="1175084" cy="6580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80" y="3389297"/>
            <a:ext cx="762978" cy="76297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865495" y="3389297"/>
            <a:ext cx="3522689" cy="65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958" y="3538170"/>
            <a:ext cx="1354675" cy="47664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9728616" y="3389297"/>
            <a:ext cx="1690017" cy="113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594058" y="2604467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ATOMCLOCI(§Theft VIIRNG .cleints.000)</a:t>
            </a:r>
          </a:p>
          <a:p>
            <a:r>
              <a:rPr lang="en-US" sz="800" dirty="0" err="1" smtClean="0"/>
              <a:t>Roth.ibm.dmialer.parnter.profilics.tamgroup</a:t>
            </a:r>
            <a:endParaRPr lang="en-US" sz="800" dirty="0" smtClean="0"/>
          </a:p>
          <a:p>
            <a:r>
              <a:rPr lang="en-US" sz="800" dirty="0" err="1" smtClean="0"/>
              <a:t>HCOEM:JESEU:frenlyn</a:t>
            </a:r>
            <a:endParaRPr lang="en-US" sz="800" dirty="0" smtClean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300082" y="3000675"/>
            <a:ext cx="7344535" cy="127152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474311" y="3902865"/>
            <a:ext cx="4085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https://www.avnet.com/shop/us/m/ibm/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22618" y="2402383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Managed </a:t>
            </a:r>
            <a:r>
              <a:rPr lang="en-US" dirty="0" err="1" smtClean="0"/>
              <a:t>hosign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33101" y="1052522"/>
            <a:ext cx="2481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trike="sngStrike" dirty="0" smtClean="0"/>
              <a:t>Production</a:t>
            </a:r>
            <a:endParaRPr lang="en-US" sz="28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208172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423" y="2488367"/>
            <a:ext cx="775467" cy="124863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983043" y="1738859"/>
            <a:ext cx="2188564" cy="1998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52" y="2488368"/>
            <a:ext cx="1414491" cy="1228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543" y="3946862"/>
            <a:ext cx="5024439" cy="28215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54706" y="1528997"/>
            <a:ext cx="3030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IMPROT</a:t>
            </a:r>
            <a:r>
              <a:rPr lang="en-US" dirty="0" smtClean="0"/>
              <a:t> </a:t>
            </a:r>
            <a:r>
              <a:rPr lang="en-US" strike="sngStrike" dirty="0" err="1" smtClean="0"/>
              <a:t>osam</a:t>
            </a:r>
            <a:r>
              <a:rPr lang="en-US" strike="sngStrike" dirty="0" smtClean="0"/>
              <a:t> bin laden, Meta</a:t>
            </a:r>
            <a:endParaRPr lang="en-US" strike="sngStrik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568552" y="2083633"/>
            <a:ext cx="1414491" cy="186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71118" y="2397544"/>
            <a:ext cx="2592270" cy="133945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06" y="2488367"/>
            <a:ext cx="830621" cy="108913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 flipV="1">
            <a:off x="1471118" y="2397544"/>
            <a:ext cx="2798288" cy="1339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19" y="2397544"/>
            <a:ext cx="1194165" cy="11888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396" y="2488367"/>
            <a:ext cx="1634432" cy="91528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6970426" y="2397544"/>
            <a:ext cx="1169233" cy="117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536419" y="2083633"/>
            <a:ext cx="1194165" cy="1502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648869" y="2317793"/>
            <a:ext cx="1081715" cy="133945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078715" y="2426927"/>
            <a:ext cx="1764955" cy="133945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137" y="4081543"/>
            <a:ext cx="1077143" cy="105341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565" y="3692154"/>
            <a:ext cx="1333500" cy="13716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390151" y="3737000"/>
            <a:ext cx="4212236" cy="1397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883" y="3119857"/>
            <a:ext cx="1634432" cy="91528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912612" y="2063813"/>
            <a:ext cx="153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Angela.patrica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9063633" y="2742437"/>
            <a:ext cx="153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Angela.patrica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909336" y="3198917"/>
            <a:ext cx="2137431" cy="2095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019670" y="2503907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HOMCE:ANAN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6878" y="3141398"/>
            <a:ext cx="1156578" cy="711599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872060" y="3198917"/>
            <a:ext cx="1284805" cy="66972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706911" y="3198917"/>
            <a:ext cx="1386545" cy="74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507209" y="3639436"/>
            <a:ext cx="1370178" cy="14955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549878" y="3116185"/>
            <a:ext cx="1676690" cy="101331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304848" y="2249594"/>
            <a:ext cx="107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063388" y="1979015"/>
            <a:ext cx="468398" cy="21544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43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92033" y="2240046"/>
            <a:ext cx="1556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0757A"/>
                </a:solidFill>
                <a:latin typeface="Roboto"/>
              </a:rPr>
              <a:t>July 14, 1977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348566" y="2228554"/>
            <a:ext cx="1382517" cy="41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4922" y="4816086"/>
            <a:ext cx="1400000" cy="141904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8204922" y="5525610"/>
            <a:ext cx="2917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v2F:BI:KIDNAPPG:CIVIL </a:t>
            </a:r>
            <a:r>
              <a:rPr lang="en-US" dirty="0"/>
              <a:t>CODE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61192" y="64457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475" y="1426465"/>
            <a:ext cx="1412638" cy="143370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030327" y="1244940"/>
            <a:ext cx="1851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CAMP DAVID</a:t>
            </a:r>
            <a:endParaRPr lang="en-US" sz="2400" b="1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2275797" y="3198917"/>
            <a:ext cx="2594654" cy="23266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71118" y="1270202"/>
            <a:ext cx="10437341" cy="54960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271" y="3186047"/>
            <a:ext cx="2905125" cy="157162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4077744" y="2632872"/>
            <a:ext cx="4666440" cy="3011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617812" y="3107487"/>
            <a:ext cx="3392984" cy="167109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743201" y="3504929"/>
            <a:ext cx="1751147" cy="6245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Sales</a:t>
            </a:r>
            <a:endParaRPr lang="en-US" sz="4400" dirty="0"/>
          </a:p>
        </p:txBody>
      </p:sp>
      <p:sp>
        <p:nvSpPr>
          <p:cNvPr id="28" name="TextBox 27"/>
          <p:cNvSpPr txBox="1"/>
          <p:nvPr/>
        </p:nvSpPr>
        <p:spPr>
          <a:xfrm>
            <a:off x="5217874" y="2766060"/>
            <a:ext cx="298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v1F:BI:KIDNAPPG:CIVIL CODE</a:t>
            </a:r>
            <a:endParaRPr lang="en-US" b="1" dirty="0"/>
          </a:p>
        </p:txBody>
      </p:sp>
      <p:cxnSp>
        <p:nvCxnSpPr>
          <p:cNvPr id="63" name="Straight Connector 62"/>
          <p:cNvCxnSpPr>
            <a:endCxn id="60" idx="0"/>
          </p:cNvCxnSpPr>
          <p:nvPr/>
        </p:nvCxnSpPr>
        <p:spPr>
          <a:xfrm flipV="1">
            <a:off x="4922355" y="3107487"/>
            <a:ext cx="1391949" cy="1374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0" y="3504928"/>
            <a:ext cx="2642114" cy="6517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JOEB/JOEB</a:t>
            </a:r>
            <a:endParaRPr lang="en-US" sz="3200" dirty="0"/>
          </a:p>
        </p:txBody>
      </p:sp>
      <p:sp>
        <p:nvSpPr>
          <p:cNvPr id="65" name="TextBox 64"/>
          <p:cNvSpPr txBox="1"/>
          <p:nvPr/>
        </p:nvSpPr>
        <p:spPr>
          <a:xfrm>
            <a:off x="9834901" y="1343291"/>
            <a:ext cx="2352247" cy="52322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solidFill>
                  <a:schemeClr val="bg1"/>
                </a:solidFill>
              </a:rPr>
              <a:t>Iwatchl.</a:t>
            </a:r>
            <a:r>
              <a:rPr lang="en-US" sz="2800" dirty="0" err="1" smtClean="0">
                <a:solidFill>
                  <a:schemeClr val="bg1"/>
                </a:solidFill>
              </a:rPr>
              <a:t>ATOMCLOCK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5085023" y="3141398"/>
            <a:ext cx="1522959" cy="124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659446" y="241320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848785" y="538589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726765" y="2193757"/>
            <a:ext cx="66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LARY</a:t>
            </a:r>
            <a:endParaRPr lang="en-US" b="1" i="1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054" y="1641762"/>
            <a:ext cx="1647826" cy="1801112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4870451" y="3497197"/>
            <a:ext cx="3181274" cy="32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000" y="2592647"/>
            <a:ext cx="2143125" cy="214312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32864" y="2579568"/>
            <a:ext cx="1838095" cy="216190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742" y="1340653"/>
            <a:ext cx="1905000" cy="58102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38717" y="4955540"/>
            <a:ext cx="1805620" cy="1886342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10546131" y="2328636"/>
            <a:ext cx="1390364" cy="2403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432863" y="2608416"/>
            <a:ext cx="1820471" cy="21330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11122259" y="4156724"/>
            <a:ext cx="129510" cy="584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782919" y="4096169"/>
            <a:ext cx="2049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FBI:WMD(Phil/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0" y="4330767"/>
            <a:ext cx="2247956" cy="224795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011354" y="4369141"/>
            <a:ext cx="2161357" cy="1881570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11099509" y="4850780"/>
            <a:ext cx="1153825" cy="793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11096249" y="4808240"/>
            <a:ext cx="344536" cy="9469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290285" y="4757672"/>
            <a:ext cx="211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dre</a:t>
            </a:r>
            <a:r>
              <a:rPr lang="en-US" strike="sngStrike" dirty="0" smtClean="0"/>
              <a:t>,</a:t>
            </a:r>
            <a:endParaRPr lang="en-US" strike="sngStrike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879" y="4815845"/>
            <a:ext cx="247909" cy="247909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7712396" y="4850780"/>
            <a:ext cx="970468" cy="104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4663981" y="4680716"/>
            <a:ext cx="1751147" cy="6245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Sales</a:t>
            </a:r>
            <a:endParaRPr lang="en-US" sz="4400" dirty="0"/>
          </a:p>
        </p:txBody>
      </p:sp>
      <p:sp>
        <p:nvSpPr>
          <p:cNvPr id="96" name="TextBox 95"/>
          <p:cNvSpPr txBox="1"/>
          <p:nvPr/>
        </p:nvSpPr>
        <p:spPr>
          <a:xfrm>
            <a:off x="7040754" y="554912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5484693" y="5403600"/>
            <a:ext cx="1751147" cy="6245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Sales</a:t>
            </a:r>
            <a:endParaRPr lang="en-US" sz="4400" dirty="0"/>
          </a:p>
        </p:txBody>
      </p:sp>
      <p:sp>
        <p:nvSpPr>
          <p:cNvPr id="98" name="TextBox 97"/>
          <p:cNvSpPr txBox="1"/>
          <p:nvPr/>
        </p:nvSpPr>
        <p:spPr>
          <a:xfrm>
            <a:off x="4665407" y="5971238"/>
            <a:ext cx="480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VIRIGIA</a:t>
            </a:r>
            <a:r>
              <a:rPr lang="en-US" strike="sngStrike" dirty="0" err="1" smtClean="0"/>
              <a:t>.St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armgin.Anglea</a:t>
            </a:r>
            <a:r>
              <a:rPr lang="en-US" strike="sngStrike" dirty="0" smtClean="0"/>
              <a:t>.</a:t>
            </a:r>
            <a:r>
              <a:rPr lang="en-US" dirty="0" smtClean="0"/>
              <a:t>(PREA)</a:t>
            </a:r>
            <a:r>
              <a:rPr lang="en-US" strike="sngStrike" dirty="0" err="1" smtClean="0"/>
              <a:t>heine.callcenter</a:t>
            </a:r>
            <a:r>
              <a:rPr lang="en-US" strike="sngStrike" dirty="0" smtClean="0"/>
              <a:t>(</a:t>
            </a:r>
            <a:endParaRPr lang="en-US" strike="sngStrike" dirty="0"/>
          </a:p>
        </p:txBody>
      </p:sp>
      <p:sp>
        <p:nvSpPr>
          <p:cNvPr id="99" name="TextBox 98"/>
          <p:cNvSpPr txBox="1"/>
          <p:nvPr/>
        </p:nvSpPr>
        <p:spPr>
          <a:xfrm>
            <a:off x="4828887" y="6418789"/>
            <a:ext cx="435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FBI:WMD($4B </a:t>
            </a:r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r>
              <a:rPr lang="en-US" dirty="0" smtClean="0"/>
              <a:t> </a:t>
            </a:r>
            <a:r>
              <a:rPr lang="en-US" strike="sngStrike" dirty="0" smtClean="0"/>
              <a:t>sexton  w/o phone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717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962F42-030D-4EC8-BA8A-2BE61F6A1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4" y="1503789"/>
            <a:ext cx="6503056" cy="10720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F8F5B3-0B59-4273-9605-BEEFBE73AADF}"/>
              </a:ext>
            </a:extLst>
          </p:cNvPr>
          <p:cNvCxnSpPr/>
          <p:nvPr/>
        </p:nvCxnSpPr>
        <p:spPr>
          <a:xfrm flipV="1">
            <a:off x="0" y="1503789"/>
            <a:ext cx="7522234" cy="1072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C902A0E-E3CB-4249-9AAE-83C93C0E7BD2}"/>
              </a:ext>
            </a:extLst>
          </p:cNvPr>
          <p:cNvSpPr/>
          <p:nvPr/>
        </p:nvSpPr>
        <p:spPr>
          <a:xfrm>
            <a:off x="333364" y="1396834"/>
            <a:ext cx="6503056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A32DDB-EBF5-40F8-8B76-BB8E69B6A260}"/>
              </a:ext>
            </a:extLst>
          </p:cNvPr>
          <p:cNvCxnSpPr/>
          <p:nvPr/>
        </p:nvCxnSpPr>
        <p:spPr>
          <a:xfrm>
            <a:off x="0" y="2838071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91DA38-FA72-431F-A100-B26A46BB9091}"/>
              </a:ext>
            </a:extLst>
          </p:cNvPr>
          <p:cNvSpPr/>
          <p:nvPr/>
        </p:nvSpPr>
        <p:spPr>
          <a:xfrm>
            <a:off x="9713343" y="1256532"/>
            <a:ext cx="2478657" cy="5722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D9C3AD-2DAB-4BE0-A545-C5EE20739FD7}"/>
              </a:ext>
            </a:extLst>
          </p:cNvPr>
          <p:cNvCxnSpPr/>
          <p:nvPr/>
        </p:nvCxnSpPr>
        <p:spPr>
          <a:xfrm>
            <a:off x="0" y="1690777"/>
            <a:ext cx="7643004" cy="5348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E06594-B8E1-4B87-87B8-4413C097E491}"/>
              </a:ext>
            </a:extLst>
          </p:cNvPr>
          <p:cNvCxnSpPr/>
          <p:nvPr/>
        </p:nvCxnSpPr>
        <p:spPr>
          <a:xfrm>
            <a:off x="-138023" y="4301979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45DC35-DD20-43CA-872E-FCFDAB775E96}"/>
              </a:ext>
            </a:extLst>
          </p:cNvPr>
          <p:cNvCxnSpPr/>
          <p:nvPr/>
        </p:nvCxnSpPr>
        <p:spPr>
          <a:xfrm>
            <a:off x="0" y="5794159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95DF19-FF13-47C4-85D0-7558049889EB}"/>
              </a:ext>
            </a:extLst>
          </p:cNvPr>
          <p:cNvSpPr txBox="1"/>
          <p:nvPr/>
        </p:nvSpPr>
        <p:spPr>
          <a:xfrm>
            <a:off x="7936302" y="1828800"/>
            <a:ext cx="10294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code for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9B831F-DE1A-4625-BD58-5BD5F779F356}"/>
              </a:ext>
            </a:extLst>
          </p:cNvPr>
          <p:cNvSpPr txBox="1"/>
          <p:nvPr/>
        </p:nvSpPr>
        <p:spPr>
          <a:xfrm>
            <a:off x="8091417" y="213719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Bit.ly/1D8723-</a:t>
            </a:r>
            <a:r>
              <a:rPr lang="en-US" sz="800" strike="sngStrike" dirty="0"/>
              <a:t>nonPoliceHtml-Food(</a:t>
            </a:r>
            <a:r>
              <a:rPr lang="en-US" sz="800" strike="sngStrike" dirty="0" err="1"/>
              <a:t>github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pull.git</a:t>
            </a:r>
            <a:r>
              <a:rPr lang="en-US" sz="800" strike="sngStrike" dirty="0"/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FE45BA-11BF-4B22-A8F1-6DA55CBFC9A1}"/>
              </a:ext>
            </a:extLst>
          </p:cNvPr>
          <p:cNvCxnSpPr/>
          <p:nvPr/>
        </p:nvCxnSpPr>
        <p:spPr>
          <a:xfrm flipV="1">
            <a:off x="7936302" y="2059632"/>
            <a:ext cx="1777041" cy="446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7DCAB5-D58B-4D80-A61F-B03B4659A45B}"/>
              </a:ext>
            </a:extLst>
          </p:cNvPr>
          <p:cNvSpPr/>
          <p:nvPr/>
        </p:nvSpPr>
        <p:spPr>
          <a:xfrm>
            <a:off x="6961330" y="1424482"/>
            <a:ext cx="2631244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3807F7-C6C9-43F8-85E9-43193457C379}"/>
              </a:ext>
            </a:extLst>
          </p:cNvPr>
          <p:cNvSpPr/>
          <p:nvPr/>
        </p:nvSpPr>
        <p:spPr>
          <a:xfrm>
            <a:off x="6994429" y="2907384"/>
            <a:ext cx="2631244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2434BA-2DA8-490E-AB3B-D34AF455818C}"/>
              </a:ext>
            </a:extLst>
          </p:cNvPr>
          <p:cNvSpPr/>
          <p:nvPr/>
        </p:nvSpPr>
        <p:spPr>
          <a:xfrm>
            <a:off x="6994429" y="4410614"/>
            <a:ext cx="2631244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D82FC2-CD7F-4AC0-A55A-7FE45626E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3" y="3061484"/>
            <a:ext cx="1029480" cy="1029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A93B52-55E5-45EC-8CF5-FBD947B32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91" y="3121731"/>
            <a:ext cx="1084272" cy="10842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34CA09-A847-46D9-817F-5EFBDDF7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71" y="3121731"/>
            <a:ext cx="1593431" cy="98057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3AF007D-BDCF-457D-8296-7B6ECCD1B3E5}"/>
              </a:ext>
            </a:extLst>
          </p:cNvPr>
          <p:cNvCxnSpPr/>
          <p:nvPr/>
        </p:nvCxnSpPr>
        <p:spPr>
          <a:xfrm flipV="1">
            <a:off x="423203" y="3429000"/>
            <a:ext cx="5672797" cy="418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E62C1BB-03F4-421B-BDA7-BCC6652D36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70" y="3447108"/>
            <a:ext cx="1166518" cy="6211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D52318-6D57-4A48-B65C-F2633AA12F50}"/>
              </a:ext>
            </a:extLst>
          </p:cNvPr>
          <p:cNvSpPr txBox="1"/>
          <p:nvPr/>
        </p:nvSpPr>
        <p:spPr>
          <a:xfrm>
            <a:off x="5146691" y="296652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ghobacme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6CEBC6-9F3E-4B27-AEC4-7E3FACA0AE72}"/>
              </a:ext>
            </a:extLst>
          </p:cNvPr>
          <p:cNvSpPr txBox="1"/>
          <p:nvPr/>
        </p:nvSpPr>
        <p:spPr>
          <a:xfrm>
            <a:off x="1869071" y="3260038"/>
            <a:ext cx="2861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INETNET PAYMENTS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A6FCAC-F524-430F-87E4-D0E6DB92BD3A}"/>
              </a:ext>
            </a:extLst>
          </p:cNvPr>
          <p:cNvCxnSpPr/>
          <p:nvPr/>
        </p:nvCxnSpPr>
        <p:spPr>
          <a:xfrm flipH="1" flipV="1">
            <a:off x="5451894" y="2907384"/>
            <a:ext cx="935594" cy="119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DEAEB55-0A0B-4A6B-AD20-AE38322950AD}"/>
              </a:ext>
            </a:extLst>
          </p:cNvPr>
          <p:cNvSpPr/>
          <p:nvPr/>
        </p:nvSpPr>
        <p:spPr>
          <a:xfrm>
            <a:off x="569343" y="2907383"/>
            <a:ext cx="6360733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D00339-B046-4049-A6A7-0B8CF050B1A9}"/>
              </a:ext>
            </a:extLst>
          </p:cNvPr>
          <p:cNvCxnSpPr/>
          <p:nvPr/>
        </p:nvCxnSpPr>
        <p:spPr>
          <a:xfrm>
            <a:off x="569343" y="3260038"/>
            <a:ext cx="4375259" cy="830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C5FE87A-F01E-4714-831D-CCBE0CEE0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97" y="4525616"/>
            <a:ext cx="833875" cy="11132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B6E3117-5246-440F-9536-5B49DE855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36" y="4837853"/>
            <a:ext cx="879723" cy="8797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8B53F9E-5BB0-4E87-9245-18F78DA05B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142" y="4354894"/>
            <a:ext cx="1084272" cy="5171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6300A53-25D4-4F9B-A894-3DF9A2CA1F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86" y="4959310"/>
            <a:ext cx="879722" cy="63074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DFF5633-C9AC-4247-8A71-4762EC7814F5}"/>
              </a:ext>
            </a:extLst>
          </p:cNvPr>
          <p:cNvCxnSpPr/>
          <p:nvPr/>
        </p:nvCxnSpPr>
        <p:spPr>
          <a:xfrm flipV="1">
            <a:off x="3773418" y="4350321"/>
            <a:ext cx="1373273" cy="135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9114DCC-D8D6-41CE-9F50-785C31CFF150}"/>
              </a:ext>
            </a:extLst>
          </p:cNvPr>
          <p:cNvSpPr txBox="1"/>
          <p:nvPr/>
        </p:nvSpPr>
        <p:spPr>
          <a:xfrm>
            <a:off x="9544261" y="5269550"/>
            <a:ext cx="254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Visa </a:t>
            </a:r>
            <a:r>
              <a:rPr lang="en-US" strike="sngStrike" dirty="0" err="1"/>
              <a:t>Frace</a:t>
            </a:r>
            <a:r>
              <a:rPr lang="en-US" strike="sngStrike" dirty="0"/>
              <a:t> vs. Visa France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19D2620-6706-4688-9842-D8D6B54E8990}"/>
              </a:ext>
            </a:extLst>
          </p:cNvPr>
          <p:cNvSpPr/>
          <p:nvPr/>
        </p:nvSpPr>
        <p:spPr>
          <a:xfrm>
            <a:off x="10006642" y="4680893"/>
            <a:ext cx="2168863" cy="5722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E1CCC-C00B-45B1-974F-573F2A989762}"/>
              </a:ext>
            </a:extLst>
          </p:cNvPr>
          <p:cNvCxnSpPr/>
          <p:nvPr/>
        </p:nvCxnSpPr>
        <p:spPr>
          <a:xfrm flipV="1">
            <a:off x="1796241" y="4613451"/>
            <a:ext cx="1554930" cy="73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F0199AE-778C-4799-A048-4A300F520A69}"/>
              </a:ext>
            </a:extLst>
          </p:cNvPr>
          <p:cNvSpPr txBox="1"/>
          <p:nvPr/>
        </p:nvSpPr>
        <p:spPr>
          <a:xfrm>
            <a:off x="333364" y="47089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7BBB39-B728-4329-B502-9F0BACF7698E}"/>
              </a:ext>
            </a:extLst>
          </p:cNvPr>
          <p:cNvSpPr/>
          <p:nvPr/>
        </p:nvSpPr>
        <p:spPr>
          <a:xfrm>
            <a:off x="1758417" y="4439268"/>
            <a:ext cx="1053706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3EC767E-705C-4830-AB31-2E6FCB806694}"/>
              </a:ext>
            </a:extLst>
          </p:cNvPr>
          <p:cNvSpPr/>
          <p:nvPr/>
        </p:nvSpPr>
        <p:spPr>
          <a:xfrm>
            <a:off x="3907423" y="4418233"/>
            <a:ext cx="1479838" cy="53035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E82C903-C34C-48D3-927F-5DB21E4B90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987" y="5980606"/>
            <a:ext cx="1084272" cy="718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7E9A7D1-DA0B-408A-AD2B-EF2BDE317BDA}"/>
              </a:ext>
            </a:extLst>
          </p:cNvPr>
          <p:cNvSpPr txBox="1"/>
          <p:nvPr/>
        </p:nvSpPr>
        <p:spPr>
          <a:xfrm>
            <a:off x="333364" y="61937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B615CED-7000-4295-963E-3F70EA63C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53" y="5974806"/>
            <a:ext cx="643127" cy="58829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844E325-6E93-4F45-A6EB-DB612FBC709E}"/>
              </a:ext>
            </a:extLst>
          </p:cNvPr>
          <p:cNvSpPr txBox="1"/>
          <p:nvPr/>
        </p:nvSpPr>
        <p:spPr>
          <a:xfrm>
            <a:off x="-194744" y="322379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  <a:p>
            <a:r>
              <a:rPr lang="en-US" dirty="0"/>
              <a:t>2010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7674F0D-3C55-4F5D-B45A-4EF27087890F}"/>
              </a:ext>
            </a:extLst>
          </p:cNvPr>
          <p:cNvSpPr/>
          <p:nvPr/>
        </p:nvSpPr>
        <p:spPr>
          <a:xfrm>
            <a:off x="2188954" y="5950353"/>
            <a:ext cx="1053706" cy="7898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FC03BD6-E7BC-41FF-B65F-5241F971EAB6}"/>
              </a:ext>
            </a:extLst>
          </p:cNvPr>
          <p:cNvSpPr/>
          <p:nvPr/>
        </p:nvSpPr>
        <p:spPr>
          <a:xfrm>
            <a:off x="1186538" y="5909702"/>
            <a:ext cx="924562" cy="7898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C581B0-6379-48F8-BE65-A75952E60A29}"/>
              </a:ext>
            </a:extLst>
          </p:cNvPr>
          <p:cNvCxnSpPr/>
          <p:nvPr/>
        </p:nvCxnSpPr>
        <p:spPr>
          <a:xfrm flipV="1">
            <a:off x="937943" y="5899412"/>
            <a:ext cx="2823174" cy="943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DEF41-5A12-4849-9463-9CCAE51FB26E}"/>
              </a:ext>
            </a:extLst>
          </p:cNvPr>
          <p:cNvSpPr/>
          <p:nvPr/>
        </p:nvSpPr>
        <p:spPr>
          <a:xfrm>
            <a:off x="4068416" y="5867501"/>
            <a:ext cx="24088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juergen</a:t>
            </a:r>
            <a:r>
              <a:rPr lang="en-US" dirty="0"/>
              <a:t> </a:t>
            </a:r>
            <a:r>
              <a:rPr lang="en-US" dirty="0" err="1"/>
              <a:t>tremel</a:t>
            </a:r>
            <a:r>
              <a:rPr lang="en-US" dirty="0"/>
              <a:t> </a:t>
            </a:r>
            <a:r>
              <a:rPr lang="en-US" dirty="0" err="1"/>
              <a:t>karlrueh</a:t>
            </a:r>
            <a:endParaRPr lang="en-US" dirty="0"/>
          </a:p>
          <a:p>
            <a:r>
              <a:rPr lang="en-US" sz="3600" b="1" strike="sngStrike" dirty="0"/>
              <a:t>“Single”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5971DC4-A996-47F9-B6E1-B72801AAC61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24" y="5909702"/>
            <a:ext cx="712961" cy="53472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347A30D-A8F1-4208-A913-4E0E71C772D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46" y="6001303"/>
            <a:ext cx="449884" cy="56179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4390B53-36B4-4AAA-A610-8981E7EDE07B}"/>
              </a:ext>
            </a:extLst>
          </p:cNvPr>
          <p:cNvSpPr/>
          <p:nvPr/>
        </p:nvSpPr>
        <p:spPr>
          <a:xfrm>
            <a:off x="7931437" y="5867500"/>
            <a:ext cx="10054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Otimilzly</a:t>
            </a:r>
            <a:endParaRPr lang="en-US" strike="sngStrike" dirty="0"/>
          </a:p>
          <a:p>
            <a:r>
              <a:rPr lang="en-US" strike="sngStrike" dirty="0"/>
              <a:t>Yelp</a:t>
            </a:r>
          </a:p>
          <a:p>
            <a:r>
              <a:rPr lang="en-US" strike="sngStrike" dirty="0" err="1"/>
              <a:t>sclar</a:t>
            </a:r>
            <a:endParaRPr lang="en-US" strike="sngStrike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89ACA9F-22F6-481D-8C25-4246490DFF65}"/>
              </a:ext>
            </a:extLst>
          </p:cNvPr>
          <p:cNvSpPr/>
          <p:nvPr/>
        </p:nvSpPr>
        <p:spPr>
          <a:xfrm>
            <a:off x="4030035" y="5945154"/>
            <a:ext cx="2631243" cy="7898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6D9C7A-E19A-410A-9997-41163E30CB44}"/>
              </a:ext>
            </a:extLst>
          </p:cNvPr>
          <p:cNvSpPr/>
          <p:nvPr/>
        </p:nvSpPr>
        <p:spPr>
          <a:xfrm>
            <a:off x="6995674" y="5894108"/>
            <a:ext cx="2631244" cy="96389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9A8BD45-7F13-40A6-9D81-B8CE938490CF}"/>
              </a:ext>
            </a:extLst>
          </p:cNvPr>
          <p:cNvSpPr/>
          <p:nvPr/>
        </p:nvSpPr>
        <p:spPr>
          <a:xfrm>
            <a:off x="5645708" y="4477257"/>
            <a:ext cx="1207915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6B3CCB-FFD9-45AE-B939-16CEBC8A60ED}"/>
              </a:ext>
            </a:extLst>
          </p:cNvPr>
          <p:cNvCxnSpPr/>
          <p:nvPr/>
        </p:nvCxnSpPr>
        <p:spPr>
          <a:xfrm flipV="1">
            <a:off x="5402076" y="4708950"/>
            <a:ext cx="1451547" cy="75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C7F6E4C-B365-4672-8D6F-C3F50AE47BDB}"/>
              </a:ext>
            </a:extLst>
          </p:cNvPr>
          <p:cNvSpPr/>
          <p:nvPr/>
        </p:nvSpPr>
        <p:spPr>
          <a:xfrm>
            <a:off x="3988012" y="4996932"/>
            <a:ext cx="1207915" cy="6933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2792444-70C2-4C5A-8E2B-8141111D102F}"/>
              </a:ext>
            </a:extLst>
          </p:cNvPr>
          <p:cNvCxnSpPr/>
          <p:nvPr/>
        </p:nvCxnSpPr>
        <p:spPr>
          <a:xfrm flipV="1">
            <a:off x="3351171" y="5093277"/>
            <a:ext cx="2116679" cy="56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92FF3E-B829-4BA1-8A4C-6DF8E108237D}"/>
              </a:ext>
            </a:extLst>
          </p:cNvPr>
          <p:cNvCxnSpPr/>
          <p:nvPr/>
        </p:nvCxnSpPr>
        <p:spPr>
          <a:xfrm flipV="1">
            <a:off x="1452683" y="4452540"/>
            <a:ext cx="1635574" cy="111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554" y="1158458"/>
            <a:ext cx="12175445" cy="569954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229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737" y="1853189"/>
            <a:ext cx="1495238" cy="1647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768839" y="1828800"/>
            <a:ext cx="704538" cy="1993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55" y="4070233"/>
            <a:ext cx="914971" cy="112786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570860" y="3822492"/>
            <a:ext cx="1469036" cy="181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35" y="4070233"/>
            <a:ext cx="923925" cy="12334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24459" y="4070233"/>
            <a:ext cx="944380" cy="9964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94282" y="4070233"/>
            <a:ext cx="760817" cy="563930"/>
          </a:xfrm>
          <a:prstGeom prst="ellipse">
            <a:avLst/>
          </a:prstGeom>
          <a:solidFill>
            <a:srgbClr val="FE32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236403" y="4367528"/>
            <a:ext cx="262614" cy="26663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90018" y="4070233"/>
            <a:ext cx="1355384" cy="11299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57874" y="4003494"/>
            <a:ext cx="886952" cy="11299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324135" y="4068175"/>
            <a:ext cx="886952" cy="11299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069453" y="1952661"/>
            <a:ext cx="1254682" cy="143162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54833" y="3500808"/>
            <a:ext cx="10598046" cy="15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41" y="4282036"/>
            <a:ext cx="464355" cy="70219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3822492"/>
            <a:ext cx="1570860" cy="6783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036695" y="4161668"/>
            <a:ext cx="1304144" cy="905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245291" y="4049211"/>
            <a:ext cx="886952" cy="11299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769" y="4170214"/>
            <a:ext cx="542678" cy="81401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400432" y="4049210"/>
            <a:ext cx="886952" cy="11299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929596" y="3627620"/>
            <a:ext cx="1670417" cy="1676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930628" y="3795083"/>
            <a:ext cx="1670417" cy="16761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71398" y="4003494"/>
            <a:ext cx="4121330" cy="11299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493" y="1786752"/>
            <a:ext cx="1254897" cy="1529638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768839" y="1952661"/>
            <a:ext cx="1998772" cy="136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8379" y="1853189"/>
            <a:ext cx="1688365" cy="116423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987383" y="3177445"/>
            <a:ext cx="206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Pocile</a:t>
            </a:r>
            <a:r>
              <a:rPr lang="en-US" dirty="0" smtClean="0"/>
              <a:t> </a:t>
            </a:r>
            <a:r>
              <a:rPr lang="en-US" dirty="0" err="1" smtClean="0"/>
              <a:t>Sicen</a:t>
            </a:r>
            <a:r>
              <a:rPr lang="en-US" dirty="0" smtClean="0"/>
              <a:t> 3:10PM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567659" y="1853189"/>
            <a:ext cx="2564584" cy="132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732958" y="1907504"/>
            <a:ext cx="1963304" cy="11453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11" y="2107321"/>
            <a:ext cx="1211683" cy="80632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6055770" y="1786752"/>
            <a:ext cx="1544243" cy="126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221069" y="1952661"/>
            <a:ext cx="1378944" cy="11453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141870" y="3060702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Angela.elke</a:t>
            </a:r>
            <a:endParaRPr lang="en-US" sz="8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313" y="1943879"/>
            <a:ext cx="782082" cy="133226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143" y="1998601"/>
            <a:ext cx="1703736" cy="1353902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7944787" y="2107321"/>
            <a:ext cx="3057993" cy="1070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100163" y="1952660"/>
            <a:ext cx="2752716" cy="150790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492728" y="1528997"/>
            <a:ext cx="345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Tale blond[].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.[</a:t>
            </a:r>
            <a:r>
              <a:rPr lang="en-US" sz="800" strike="sngStrike" dirty="0" err="1" smtClean="0"/>
              <a:t>lisa,elke,sherrl,marla</a:t>
            </a:r>
            <a:r>
              <a:rPr lang="en-US" sz="800" strike="sngStrike" dirty="0" smtClean="0"/>
              <a:t>]</a:t>
            </a:r>
            <a:r>
              <a:rPr lang="en-US" dirty="0" smtClean="0"/>
              <a:t>=</a:t>
            </a:r>
            <a:r>
              <a:rPr lang="en-US" dirty="0" err="1" smtClean="0"/>
              <a:t>PAUL.ICC</a:t>
            </a:r>
            <a:r>
              <a:rPr lang="en-US" strike="sngStrike" dirty="0" err="1" smtClean="0"/>
              <a:t>.putin</a:t>
            </a:r>
            <a:endParaRPr lang="en-US" strike="sngStrike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822941" y="1726643"/>
            <a:ext cx="7265074" cy="14306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159" y="2435304"/>
            <a:ext cx="869302" cy="61177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480" y="2040583"/>
            <a:ext cx="855773" cy="120894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588" y="2237915"/>
            <a:ext cx="1087661" cy="75610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58" y="2516610"/>
            <a:ext cx="567675" cy="80621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133" y="2446406"/>
            <a:ext cx="1451579" cy="81288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5245291" y="128376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247" y="2308214"/>
            <a:ext cx="1418134" cy="90841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09" y="2122679"/>
            <a:ext cx="1012179" cy="127534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49920" y="6488668"/>
            <a:ext cx="235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</a:t>
            </a:r>
            <a:r>
              <a:rPr lang="en-US" b="1" dirty="0" err="1" smtClean="0"/>
              <a:t>Sirence</a:t>
            </a:r>
            <a:r>
              <a:rPr lang="en-US" b="1" dirty="0" smtClean="0"/>
              <a:t>: 3:15PM</a:t>
            </a:r>
            <a:endParaRPr lang="en-US" b="1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695285" y="2014853"/>
            <a:ext cx="3355886" cy="13393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0463134" y="1528997"/>
            <a:ext cx="1728866" cy="578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7190133" y="1883673"/>
            <a:ext cx="277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HOMCE:NANA.</a:t>
            </a:r>
            <a:r>
              <a:rPr lang="en-US" strike="sngStrike" dirty="0" err="1" smtClean="0"/>
              <a:t>kimberl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ariel</a:t>
            </a:r>
            <a:endParaRPr lang="en-US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64" y="2387029"/>
            <a:ext cx="375223" cy="8022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38" y="2467144"/>
            <a:ext cx="1136647" cy="638651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7600013" y="2642383"/>
            <a:ext cx="2605909" cy="3516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166274" y="2069438"/>
            <a:ext cx="175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r>
              <a:rPr lang="en-US" dirty="0" smtClean="0"/>
              <a:t> </a:t>
            </a:r>
            <a:r>
              <a:rPr lang="en-US" strike="sngStrike" dirty="0" err="1" smtClean="0"/>
              <a:t>alyson</a:t>
            </a:r>
            <a:endParaRPr lang="en-US" strike="sngStrike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100162" y="2352554"/>
            <a:ext cx="1870188" cy="93427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715546" y="5653102"/>
            <a:ext cx="4680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tv</a:t>
            </a:r>
            <a:r>
              <a:rPr lang="en-US" strike="sngStrike" dirty="0"/>
              <a:t> sitcoms 1990 female white 50 </a:t>
            </a:r>
            <a:r>
              <a:rPr lang="en-US" strike="sngStrike" dirty="0" err="1"/>
              <a:t>cherrry</a:t>
            </a:r>
            <a:r>
              <a:rPr lang="en-US" strike="sngStrike" dirty="0"/>
              <a:t> martini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891" y="5399678"/>
            <a:ext cx="1271416" cy="952335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8855567" y="4953507"/>
            <a:ext cx="1831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baranski</a:t>
            </a:r>
            <a:r>
              <a:rPr lang="en-US" dirty="0"/>
              <a:t> </a:t>
            </a:r>
            <a:r>
              <a:rPr lang="en-US" dirty="0" err="1"/>
              <a:t>christine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723" y="5292769"/>
            <a:ext cx="732783" cy="1101177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6659083" y="6051034"/>
            <a:ext cx="1070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VIRGINIA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H="1" flipV="1">
            <a:off x="7730017" y="5399678"/>
            <a:ext cx="3512606" cy="651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27763" y="4739762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HOMICDIE:LUX:CONTOWN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883923" y="5015832"/>
            <a:ext cx="742857" cy="1419048"/>
          </a:xfrm>
          <a:prstGeom prst="rect">
            <a:avLst/>
          </a:prstGeom>
        </p:spPr>
      </p:pic>
      <p:sp>
        <p:nvSpPr>
          <p:cNvPr id="87" name="Isosceles Triangle 86"/>
          <p:cNvSpPr/>
          <p:nvPr/>
        </p:nvSpPr>
        <p:spPr>
          <a:xfrm flipV="1">
            <a:off x="10420037" y="4193483"/>
            <a:ext cx="681896" cy="65315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>
            <a:stCxn id="87" idx="0"/>
          </p:cNvCxnSpPr>
          <p:nvPr/>
        </p:nvCxnSpPr>
        <p:spPr>
          <a:xfrm>
            <a:off x="10760985" y="4846634"/>
            <a:ext cx="56938" cy="991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78" idx="3"/>
          </p:cNvCxnSpPr>
          <p:nvPr/>
        </p:nvCxnSpPr>
        <p:spPr>
          <a:xfrm flipV="1">
            <a:off x="10602307" y="5837768"/>
            <a:ext cx="485708" cy="38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0602307" y="4049210"/>
            <a:ext cx="499626" cy="4475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9593705" y="4367528"/>
            <a:ext cx="160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 MARY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9771394" y="6313936"/>
            <a:ext cx="2661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SQ.LARRY.Newspaper</a:t>
            </a:r>
            <a:r>
              <a:rPr lang="en-US" dirty="0" smtClean="0"/>
              <a:t> </a:t>
            </a:r>
            <a:r>
              <a:rPr lang="en-US" strike="sngStrike" dirty="0" err="1" smtClean="0"/>
              <a:t>bnn</a:t>
            </a:r>
            <a:r>
              <a:rPr lang="en-US" dirty="0" smtClean="0"/>
              <a:t> </a:t>
            </a:r>
          </a:p>
          <a:p>
            <a:r>
              <a:rPr lang="en-US" dirty="0" smtClean="0"/>
              <a:t>PAUL PEONG BARACKS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52522" y="5104764"/>
            <a:ext cx="760196" cy="1096675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789" y="5229084"/>
            <a:ext cx="670134" cy="1007032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7843159" y="4634163"/>
            <a:ext cx="4229186" cy="1854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983" y="6012385"/>
            <a:ext cx="502700" cy="376540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11928803" y="5802565"/>
            <a:ext cx="209542" cy="94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01" y="5500241"/>
            <a:ext cx="574576" cy="574576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9373228" y="5624390"/>
            <a:ext cx="1822006" cy="397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632784" y="3444845"/>
            <a:ext cx="4759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</a:t>
            </a:r>
            <a:r>
              <a:rPr lang="en-US" sz="800" strike="sngStrike" dirty="0" err="1" smtClean="0"/>
              <a:t>emea</a:t>
            </a:r>
            <a:endParaRPr lang="en-US" sz="800" strike="sngStrike" dirty="0" smtClean="0"/>
          </a:p>
          <a:p>
            <a:r>
              <a:rPr lang="en-US" dirty="0" smtClean="0"/>
              <a:t>HOMCE:IS-A-BELL </a:t>
            </a:r>
            <a:r>
              <a:rPr lang="en-US" strike="sngStrike" dirty="0" err="1" smtClean="0"/>
              <a:t>krsitana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interna</a:t>
            </a:r>
            <a:r>
              <a:rPr lang="en-US" strike="sngStrike" dirty="0" smtClean="0"/>
              <a:t> business(</a:t>
            </a:r>
            <a:r>
              <a:rPr lang="en-US" strike="sngStrike" dirty="0" err="1" smtClean="0"/>
              <a:t>basf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9460262" y="3685225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HOMICIDE:JEUSS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000" y="5399862"/>
            <a:ext cx="872158" cy="578279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435705" y="5118529"/>
            <a:ext cx="3387429" cy="1277165"/>
          </a:xfrm>
          <a:prstGeom prst="rect">
            <a:avLst/>
          </a:prstGeom>
          <a:solidFill>
            <a:srgbClr val="FE32D2">
              <a:alpha val="4588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158868" y="5153007"/>
            <a:ext cx="2186807" cy="10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06253" y="6637101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 chair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962" y="5279847"/>
            <a:ext cx="664817" cy="999042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407171" y="5046778"/>
            <a:ext cx="3387429" cy="1277165"/>
          </a:xfrm>
          <a:prstGeom prst="rect">
            <a:avLst/>
          </a:prstGeom>
          <a:solidFill>
            <a:srgbClr val="FE32D2">
              <a:alpha val="4588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502938" y="5055771"/>
            <a:ext cx="315919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G.VIRINAMARY.HOME:IS-A-BELL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605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219" y="1939694"/>
            <a:ext cx="2179568" cy="14451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685" y="1939694"/>
            <a:ext cx="1873771" cy="14035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51685" y="1939694"/>
            <a:ext cx="2428407" cy="1837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019742" y="1854822"/>
            <a:ext cx="1905714" cy="1488392"/>
          </a:xfrm>
          <a:prstGeom prst="rect">
            <a:avLst/>
          </a:prstGeom>
          <a:solidFill>
            <a:srgbClr val="FE32D2">
              <a:alpha val="4588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42767" y="1559599"/>
            <a:ext cx="504080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G.SQ.CPVA.187.PREA.VIRINA.MARY.HOME:IS-A-BELL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059" y="1928931"/>
            <a:ext cx="976004" cy="14666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957" y="3777521"/>
            <a:ext cx="3372841" cy="192335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492059" y="3777521"/>
            <a:ext cx="4324125" cy="1768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4852" y="232160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89820" y="3777521"/>
            <a:ext cx="3529922" cy="176884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36" y="4481489"/>
            <a:ext cx="1929219" cy="148459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944787" y="2113613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FBI:WMD(</a:t>
            </a:r>
            <a:r>
              <a:rPr lang="en-US" strike="sngStrike" dirty="0" smtClean="0"/>
              <a:t>Phi/</a:t>
            </a:r>
            <a:r>
              <a:rPr lang="en-US" strike="sngStrike" dirty="0" err="1"/>
              <a:t>k</a:t>
            </a:r>
            <a:r>
              <a:rPr lang="en-US" strike="sngStrike" dirty="0" err="1" smtClean="0"/>
              <a:t>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10253272" y="1290309"/>
            <a:ext cx="1938728" cy="10079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CAR I</a:t>
            </a:r>
            <a:endParaRPr lang="en-US" sz="3600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974361" y="3777521"/>
            <a:ext cx="4998238" cy="1768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551957" y="1939694"/>
            <a:ext cx="801499" cy="1253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269" y="3907320"/>
            <a:ext cx="1246603" cy="152908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5216577" y="3907320"/>
            <a:ext cx="1708879" cy="1399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055877" y="3777521"/>
            <a:ext cx="2049461" cy="176884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536" y="2438250"/>
            <a:ext cx="1910464" cy="19104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957" y="5928278"/>
            <a:ext cx="615856" cy="9237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18" y="5979584"/>
            <a:ext cx="820968" cy="820968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2468063" y="5979584"/>
            <a:ext cx="979675" cy="820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594099" y="6093555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3am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0" y="5928278"/>
            <a:ext cx="1489820" cy="8722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DANIEL</a:t>
            </a:r>
            <a:endParaRPr lang="en-US" sz="3200" dirty="0"/>
          </a:p>
        </p:txBody>
      </p:sp>
      <p:sp>
        <p:nvSpPr>
          <p:cNvPr id="40" name="TextBox 39"/>
          <p:cNvSpPr txBox="1"/>
          <p:nvPr/>
        </p:nvSpPr>
        <p:spPr>
          <a:xfrm>
            <a:off x="3772670" y="6333365"/>
            <a:ext cx="386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nonPOiceSexAbuse.PUBLIC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265186" y="5889361"/>
            <a:ext cx="957699" cy="9843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474493" y="5889361"/>
            <a:ext cx="3002257" cy="9843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0" y="5700877"/>
            <a:ext cx="10253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-36230" y="3604752"/>
            <a:ext cx="10253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3405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87" y="1765265"/>
            <a:ext cx="3031059" cy="47582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181" y="1402330"/>
            <a:ext cx="5706803" cy="37976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89" y="2871624"/>
            <a:ext cx="5358772" cy="35660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034321" y="1402330"/>
            <a:ext cx="7012140" cy="4668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67" y="2640025"/>
            <a:ext cx="6411418" cy="36822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44945" y="1865891"/>
            <a:ext cx="4897714" cy="406919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908" y="1904884"/>
            <a:ext cx="4773118" cy="366357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15560" y="1448618"/>
            <a:ext cx="7873241" cy="52536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85192" y="2932916"/>
            <a:ext cx="71612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41.FBI:HOCME:DOG</a:t>
            </a:r>
            <a:r>
              <a:rPr lang="en-US" sz="4400" b="1" strike="sngStrike" dirty="0" smtClean="0"/>
              <a:t>(</a:t>
            </a:r>
            <a:r>
              <a:rPr lang="en-US" sz="4400" b="1" dirty="0" smtClean="0"/>
              <a:t>JFK</a:t>
            </a:r>
            <a:r>
              <a:rPr lang="en-US" sz="4400" b="1" strike="sngStrike" dirty="0" smtClean="0"/>
              <a:t>(bob)</a:t>
            </a:r>
            <a:r>
              <a:rPr lang="en-US" sz="4400" b="1" strike="sngStrike" dirty="0" err="1" smtClean="0"/>
              <a:t>mariuana</a:t>
            </a:r>
            <a:r>
              <a:rPr lang="en-US" sz="4400" b="1" strike="sngStrike" dirty="0" smtClean="0"/>
              <a:t> or bier)</a:t>
            </a:r>
            <a:r>
              <a:rPr lang="en-US" sz="4400" b="1" dirty="0" smtClean="0"/>
              <a:t>.CPVA</a:t>
            </a:r>
            <a:r>
              <a:rPr lang="en-US" sz="4400" b="1" strike="sngStrike" dirty="0" smtClean="0"/>
              <a:t>(or vagina infant)</a:t>
            </a:r>
            <a:endParaRPr lang="en-US" sz="4400" b="1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915135" y="4960953"/>
            <a:ext cx="5109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HOCEM:HANNES(</a:t>
            </a:r>
            <a:r>
              <a:rPr lang="en-US" strike="sngStrike" dirty="0" err="1" smtClean="0"/>
              <a:t>marly</a:t>
            </a:r>
            <a:r>
              <a:rPr lang="en-US" strike="sngStrike" dirty="0" smtClean="0"/>
              <a:t>)</a:t>
            </a:r>
            <a:r>
              <a:rPr lang="en-US" dirty="0" smtClean="0"/>
              <a:t>.NAME CANE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free pizza)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62513" y="5364984"/>
            <a:ext cx="5533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FBI:WMD(INTENAIOTN LAW </a:t>
            </a:r>
            <a:r>
              <a:rPr lang="en-US" sz="1600" dirty="0" err="1" smtClean="0"/>
              <a:t>marjiaou</a:t>
            </a:r>
            <a:r>
              <a:rPr lang="en-US" sz="1600" dirty="0" smtClean="0"/>
              <a:t>/bier).CPVA </a:t>
            </a:r>
            <a:r>
              <a:rPr lang="en-US" sz="1600" dirty="0" err="1" smtClean="0"/>
              <a:t>infna</a:t>
            </a:r>
            <a:r>
              <a:rPr lang="en-US" sz="1600" dirty="0" smtClean="0"/>
              <a:t> </a:t>
            </a:r>
            <a:r>
              <a:rPr lang="en-US" sz="1600" dirty="0" err="1" smtClean="0"/>
              <a:t>vagnain</a:t>
            </a:r>
            <a:r>
              <a:rPr lang="en-US" sz="1600" dirty="0" smtClean="0"/>
              <a:t> )</a:t>
            </a:r>
          </a:p>
          <a:p>
            <a:r>
              <a:rPr lang="en-US" sz="1600" dirty="0" smtClean="0"/>
              <a:t>2 </a:t>
            </a:r>
            <a:r>
              <a:rPr lang="en-US" sz="1600" dirty="0" err="1" smtClean="0"/>
              <a:t>homce</a:t>
            </a:r>
            <a:r>
              <a:rPr lang="en-US" sz="1600" dirty="0" smtClean="0"/>
              <a:t>(Hannes,)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>
            <a:off x="0" y="5227902"/>
            <a:ext cx="1034321" cy="7851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JOHN</a:t>
            </a:r>
            <a:endParaRPr lang="en-US" sz="2800" dirty="0"/>
          </a:p>
        </p:txBody>
      </p:sp>
      <p:sp>
        <p:nvSpPr>
          <p:cNvPr id="21" name="TextBox 20"/>
          <p:cNvSpPr txBox="1"/>
          <p:nvPr/>
        </p:nvSpPr>
        <p:spPr>
          <a:xfrm flipH="1">
            <a:off x="-118054" y="1569367"/>
            <a:ext cx="84237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PENGON.EMEA:HOCE:Jesus</a:t>
            </a:r>
            <a:r>
              <a:rPr lang="en-US" b="1" dirty="0" smtClean="0"/>
              <a:t>(</a:t>
            </a:r>
            <a:r>
              <a:rPr lang="en-US" b="1" strike="sngStrike" dirty="0" smtClean="0"/>
              <a:t>Kristina </a:t>
            </a:r>
            <a:r>
              <a:rPr lang="en-US" b="1" strike="sngStrike" dirty="0" err="1" smtClean="0"/>
              <a:t>Intenat</a:t>
            </a:r>
            <a:r>
              <a:rPr lang="en-US" b="1" strike="sngStrike" dirty="0" smtClean="0"/>
              <a:t> business, BAS</a:t>
            </a:r>
            <a:r>
              <a:rPr lang="en-US" b="1" dirty="0" smtClean="0"/>
              <a:t>F) HOCEM:IS_A-BELL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0832" y="1912652"/>
            <a:ext cx="2406074" cy="114216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938181" y="2170298"/>
            <a:ext cx="3688441" cy="641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585156" y="1903013"/>
            <a:ext cx="3160651" cy="115180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46587" y="3116496"/>
            <a:ext cx="243335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Note: LEVEL and DEPTH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-10217" y="1913861"/>
            <a:ext cx="5756024" cy="2084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DANEIL		PREA:HCEOM:LUX:COTWON(</a:t>
            </a:r>
            <a:r>
              <a:rPr lang="en-US" dirty="0" err="1" smtClean="0"/>
              <a:t>eal</a:t>
            </a:r>
            <a:r>
              <a:rPr lang="en-US" dirty="0" smtClean="0"/>
              <a:t> farm)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46519" y="1448618"/>
            <a:ext cx="4745481" cy="63329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Age 16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9335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19980" y="4114991"/>
            <a:ext cx="1751147" cy="6245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Sales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3660487" y="4934669"/>
            <a:ext cx="1751147" cy="6245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Sales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3587715" y="5851842"/>
            <a:ext cx="1751147" cy="62456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Sales</a:t>
            </a:r>
            <a:endParaRPr lang="en-US" sz="4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504928"/>
            <a:ext cx="2642114" cy="6517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JOEB/JOEB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2577038" y="1656492"/>
            <a:ext cx="57960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err="1" smtClean="0"/>
              <a:t>VIRIGIA.</a:t>
            </a:r>
            <a:r>
              <a:rPr lang="en-US" strike="sngStrike" dirty="0" err="1" smtClean="0"/>
              <a:t>St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Martin.Anglea</a:t>
            </a:r>
            <a:r>
              <a:rPr lang="en-US" strike="sngStrike" dirty="0"/>
              <a:t>.(PREA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heine.callcenter</a:t>
            </a:r>
            <a:r>
              <a:rPr lang="en-US" strike="sngStrike" dirty="0"/>
              <a:t>(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35" y="4550514"/>
            <a:ext cx="839449" cy="5586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58" y="4550515"/>
            <a:ext cx="558616" cy="5586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49" y="4519471"/>
            <a:ext cx="1089976" cy="58965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0" y="4550514"/>
            <a:ext cx="3462728" cy="558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00723" y="4427275"/>
            <a:ext cx="2745802" cy="87801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0" y="4427275"/>
            <a:ext cx="3297836" cy="681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976797" y="994989"/>
            <a:ext cx="24179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PREA</a:t>
            </a:r>
            <a:endParaRPr lang="en-US" sz="8000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384" y="2115621"/>
            <a:ext cx="1905000" cy="1905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553" y="2283789"/>
            <a:ext cx="2801185" cy="15686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244184" y="2314988"/>
            <a:ext cx="4100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 smtClean="0"/>
              <a:t>Ettlinginen</a:t>
            </a:r>
            <a:r>
              <a:rPr lang="en-US" b="1" strike="sngStrike" dirty="0" smtClean="0"/>
              <a:t>(town):  </a:t>
            </a:r>
            <a:r>
              <a:rPr lang="en-US" dirty="0" smtClean="0"/>
              <a:t>St. </a:t>
            </a:r>
            <a:r>
              <a:rPr lang="en-US" dirty="0" err="1" smtClean="0"/>
              <a:t>Francis.fbi:wmd:kit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141626" y="2364378"/>
            <a:ext cx="3417758" cy="1608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475074" y="2243801"/>
            <a:ext cx="2916715" cy="16086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503584" y="2218772"/>
            <a:ext cx="1960800" cy="16086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340738" y="2115621"/>
            <a:ext cx="2123646" cy="2156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074441" y="1901606"/>
            <a:ext cx="2123646" cy="2156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84907" y="1864045"/>
            <a:ext cx="103823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KING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.WORMS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889231" y="2821352"/>
            <a:ext cx="40001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St </a:t>
            </a:r>
            <a:r>
              <a:rPr lang="en-US" strike="sngStrike" dirty="0" err="1"/>
              <a:t>Martin.Anglea</a:t>
            </a:r>
            <a:r>
              <a:rPr lang="en-US" strike="sngStrike" dirty="0"/>
              <a:t>.(PREA) </a:t>
            </a:r>
            <a:r>
              <a:rPr lang="en-US" strike="sngStrike" dirty="0" err="1" smtClean="0"/>
              <a:t>heine.callcenter</a:t>
            </a:r>
            <a:endParaRPr lang="en-US" strike="sngStrike" dirty="0" smtClean="0"/>
          </a:p>
          <a:p>
            <a:r>
              <a:rPr lang="en-US" strike="sngStrike" dirty="0" err="1" smtClean="0"/>
              <a:t>Anaglea.Elke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057663" y="1300729"/>
            <a:ext cx="3134338" cy="6699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057662" y="2094819"/>
            <a:ext cx="3089840" cy="6699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iwatch.</a:t>
            </a:r>
            <a:r>
              <a:rPr lang="en-US" dirty="0" err="1" smtClean="0"/>
              <a:t>ATOMCLOCI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53531" y="2580076"/>
            <a:ext cx="13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Empoloyees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77" y="2890844"/>
            <a:ext cx="1931337" cy="1081549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073920" y="2458365"/>
            <a:ext cx="2916715" cy="16086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584154" y="4550514"/>
            <a:ext cx="179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Subsumed: </a:t>
            </a:r>
            <a:r>
              <a:rPr lang="en-US" dirty="0" err="1" smtClean="0"/>
              <a:t>famly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749915" y="5249131"/>
            <a:ext cx="217078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!§187</a:t>
            </a:r>
            <a:endParaRPr lang="en-US" sz="6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7892115" y="6221973"/>
            <a:ext cx="3020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Checkpon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chaiel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angela.why</a:t>
            </a:r>
            <a:r>
              <a:rPr lang="en-US" strike="sngStrike" dirty="0" smtClean="0"/>
              <a:t>?)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776381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02888" y="1782448"/>
            <a:ext cx="65178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/>
              <a:t>PREA:HCEOM:LUX:COTWON(</a:t>
            </a:r>
            <a:r>
              <a:rPr lang="en-US" sz="3200" strike="sngStrike" dirty="0" err="1"/>
              <a:t>eal</a:t>
            </a:r>
            <a:r>
              <a:rPr lang="en-US" sz="3200" strike="sngStrike" dirty="0"/>
              <a:t> farm</a:t>
            </a:r>
            <a:r>
              <a:rPr lang="en-US" sz="3200" dirty="0"/>
              <a:t>)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1588958" y="1818329"/>
            <a:ext cx="944380" cy="9964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858781" y="1818329"/>
            <a:ext cx="760817" cy="563930"/>
          </a:xfrm>
          <a:prstGeom prst="ellipse">
            <a:avLst/>
          </a:prstGeom>
          <a:solidFill>
            <a:srgbClr val="FE32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000902" y="2115624"/>
            <a:ext cx="262614" cy="26663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54517" y="1818329"/>
            <a:ext cx="1355384" cy="11299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38" y="1456401"/>
            <a:ext cx="1186649" cy="7238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84724" y="2679297"/>
            <a:ext cx="466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nonPOclieLangie.lsint</a:t>
            </a:r>
            <a:r>
              <a:rPr lang="en-US" dirty="0" smtClean="0"/>
              <a:t>(</a:t>
            </a:r>
            <a:r>
              <a:rPr lang="en-US" strike="sngStrike" dirty="0" err="1" smtClean="0"/>
              <a:t>roset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asshole slang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588958" y="3304632"/>
            <a:ext cx="944380" cy="9964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858781" y="3304632"/>
            <a:ext cx="760817" cy="563930"/>
          </a:xfrm>
          <a:prstGeom prst="ellipse">
            <a:avLst/>
          </a:prstGeom>
          <a:solidFill>
            <a:srgbClr val="FE32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000902" y="3601927"/>
            <a:ext cx="262614" cy="26663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54517" y="3304632"/>
            <a:ext cx="1355384" cy="11299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023" y="3070191"/>
            <a:ext cx="2150866" cy="143130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752397" y="3303602"/>
            <a:ext cx="543251" cy="641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666138" y="3290879"/>
            <a:ext cx="760817" cy="563930"/>
          </a:xfrm>
          <a:prstGeom prst="ellipse">
            <a:avLst/>
          </a:prstGeom>
          <a:solidFill>
            <a:srgbClr val="FE32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164341" y="3600897"/>
            <a:ext cx="262614" cy="26663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469854" y="3235595"/>
            <a:ext cx="1152902" cy="122183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09862" y="31701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09862" y="211562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1995/6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37" y="2240083"/>
            <a:ext cx="1186649" cy="72385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295648" y="1456401"/>
            <a:ext cx="5271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KIGN.angle.flea</a:t>
            </a:r>
            <a:r>
              <a:rPr lang="en-US" dirty="0" smtClean="0"/>
              <a:t>	G.DEA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Keing.angel.daniel.VIAIN;.MARY</a:t>
            </a:r>
            <a:r>
              <a:rPr lang="en-US" dirty="0" smtClean="0"/>
              <a:t>	G.DEA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heiroin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1583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800" b="1" strike="sngStrike" dirty="0">
                <a:solidFill>
                  <a:schemeClr val="tx1"/>
                </a:solidFill>
              </a:rPr>
              <a:t> </a:t>
            </a:r>
            <a:r>
              <a:rPr lang="en-US" sz="8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8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44774" y="3048629"/>
            <a:ext cx="11847226" cy="2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0" y="4762130"/>
            <a:ext cx="11847226" cy="2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325754" y="1546031"/>
            <a:ext cx="1100388" cy="67880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096368" y="2236375"/>
            <a:ext cx="1100388" cy="67880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612822" y="1349203"/>
            <a:ext cx="3568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PREA.KING.WOMRS</a:t>
            </a:r>
            <a:endParaRPr lang="en-US" sz="3200" b="1" dirty="0"/>
          </a:p>
        </p:txBody>
      </p:sp>
      <p:sp>
        <p:nvSpPr>
          <p:cNvPr id="38" name="Rectangle 37"/>
          <p:cNvSpPr/>
          <p:nvPr/>
        </p:nvSpPr>
        <p:spPr>
          <a:xfrm>
            <a:off x="217794" y="1670483"/>
            <a:ext cx="957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eal</a:t>
            </a:r>
            <a:r>
              <a:rPr lang="en-US" strike="sngStrike" dirty="0"/>
              <a:t> farm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1002780" y="1818329"/>
            <a:ext cx="1189220" cy="6666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IMPORT PAUL</a:t>
            </a:r>
            <a:endParaRPr lang="en-US" b="1" dirty="0"/>
          </a:p>
        </p:txBody>
      </p:sp>
      <p:sp>
        <p:nvSpPr>
          <p:cNvPr id="40" name="Rectangle 39"/>
          <p:cNvSpPr/>
          <p:nvPr/>
        </p:nvSpPr>
        <p:spPr>
          <a:xfrm>
            <a:off x="10133351" y="3048628"/>
            <a:ext cx="2058649" cy="737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Monestary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150992" y="1236399"/>
            <a:ext cx="2058649" cy="546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Monestary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216149" y="1517314"/>
            <a:ext cx="778449" cy="1330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1957" y="1916185"/>
            <a:ext cx="1112246" cy="348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7772" y="4941100"/>
            <a:ext cx="3729968" cy="177062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258" y="4800383"/>
            <a:ext cx="3268186" cy="199359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86" y="4941100"/>
            <a:ext cx="1058425" cy="16615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471" y="5003043"/>
            <a:ext cx="1624045" cy="158827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2426142" y="5153913"/>
            <a:ext cx="6268153" cy="1640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551224" y="4841079"/>
            <a:ext cx="241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KOCEHMAN</a:t>
            </a:r>
            <a:r>
              <a:rPr lang="en-US" sz="800" strike="sngStrike" dirty="0" err="1" smtClean="0"/>
              <a:t>.intelernale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law.eric,dr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dre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426142" y="4941100"/>
            <a:ext cx="5698527" cy="103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482" y="5511365"/>
            <a:ext cx="2595582" cy="1282612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809899" y="4912829"/>
            <a:ext cx="8687556" cy="193853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640384" y="5203073"/>
            <a:ext cx="1031774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628272" y="5603881"/>
            <a:ext cx="1181627" cy="12891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645546" y="5922995"/>
            <a:ext cx="1196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INTEURPT</a:t>
            </a:r>
          </a:p>
          <a:p>
            <a:r>
              <a:rPr lang="en-US" dirty="0" smtClean="0"/>
              <a:t>PREA.§187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3037937" y="5203073"/>
            <a:ext cx="7725001" cy="15909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862605" y="3354791"/>
            <a:ext cx="4122119" cy="1146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91" y="5041430"/>
            <a:ext cx="1156094" cy="16332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209" y="5026312"/>
            <a:ext cx="2857500" cy="16002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284" y="4979960"/>
            <a:ext cx="2609850" cy="17526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630" y="5041430"/>
            <a:ext cx="1699163" cy="1699163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3469854" y="5453977"/>
            <a:ext cx="7552824" cy="552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225912" y="4948067"/>
            <a:ext cx="8220863" cy="193853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724" y="5187633"/>
            <a:ext cx="1015298" cy="1421417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5670338" y="5003043"/>
            <a:ext cx="1483339" cy="1243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312084" y="5008599"/>
            <a:ext cx="8220863" cy="193853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619598" y="4501495"/>
            <a:ext cx="850256" cy="1651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085436" y="5167835"/>
            <a:ext cx="2545231" cy="1401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076940" y="4923098"/>
            <a:ext cx="1148971" cy="193853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8124669" y="5501096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sp>
        <p:nvSpPr>
          <p:cNvPr id="80" name="Rectangle 79"/>
          <p:cNvSpPr/>
          <p:nvPr/>
        </p:nvSpPr>
        <p:spPr>
          <a:xfrm>
            <a:off x="9535970" y="5411222"/>
            <a:ext cx="2642114" cy="6517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JOEB/JOEB</a:t>
            </a:r>
            <a:endParaRPr lang="en-US" sz="32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391" y="5026311"/>
            <a:ext cx="1321388" cy="186672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101" y="4976921"/>
            <a:ext cx="1307952" cy="1965501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4999264" y="5093381"/>
            <a:ext cx="248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Wieland is </a:t>
            </a:r>
            <a:r>
              <a:rPr lang="en-US" strike="sngStrike" dirty="0" err="1" smtClean="0"/>
              <a:t>phil</a:t>
            </a:r>
            <a:endParaRPr lang="en-US" strike="sngStrike" dirty="0" smtClean="0"/>
          </a:p>
          <a:p>
            <a:r>
              <a:rPr lang="en-US" strike="sngStrike" dirty="0" smtClean="0"/>
              <a:t>Jason is </a:t>
            </a:r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1025" y="5668337"/>
            <a:ext cx="1953887" cy="1287786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6931241" y="3417235"/>
            <a:ext cx="1602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G.VRING.MARY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635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0C91CD-B448-4653-ABFB-AEA3306F922A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EAC6C-79B6-4E41-82F0-DAE93FA24DF9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4CFAA-8135-46A1-934E-86D7BF4FDA4A}"/>
              </a:ext>
            </a:extLst>
          </p:cNvPr>
          <p:cNvCxnSpPr/>
          <p:nvPr/>
        </p:nvCxnSpPr>
        <p:spPr>
          <a:xfrm>
            <a:off x="0" y="5310753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EDAEF0D-D4EC-45C5-84CC-AE62C782F05B}"/>
              </a:ext>
            </a:extLst>
          </p:cNvPr>
          <p:cNvSpPr/>
          <p:nvPr/>
        </p:nvSpPr>
        <p:spPr>
          <a:xfrm>
            <a:off x="521879" y="4265822"/>
            <a:ext cx="1301261" cy="9986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F804-C443-4C36-9D91-6B8ACD13611C}"/>
              </a:ext>
            </a:extLst>
          </p:cNvPr>
          <p:cNvSpPr/>
          <p:nvPr/>
        </p:nvSpPr>
        <p:spPr>
          <a:xfrm>
            <a:off x="583594" y="5522936"/>
            <a:ext cx="1239546" cy="11688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9C1FA1E-3D70-4A0E-87F6-EFD349232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002" y="4127027"/>
            <a:ext cx="1083042" cy="108304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AF43F6-0DA9-41E3-98F2-F199D2084820}"/>
              </a:ext>
            </a:extLst>
          </p:cNvPr>
          <p:cNvSpPr/>
          <p:nvPr/>
        </p:nvSpPr>
        <p:spPr>
          <a:xfrm>
            <a:off x="4213537" y="5357020"/>
            <a:ext cx="5556105" cy="133477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B6B07F2-9BF7-43B1-A978-C78DCF267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60" y="5467039"/>
            <a:ext cx="1083042" cy="108304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D9244F2-8268-433D-BDFF-166FE067944B}"/>
              </a:ext>
            </a:extLst>
          </p:cNvPr>
          <p:cNvSpPr/>
          <p:nvPr/>
        </p:nvSpPr>
        <p:spPr>
          <a:xfrm>
            <a:off x="11120658" y="4191165"/>
            <a:ext cx="1103956" cy="766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5AED82-674D-465D-A4B4-B84417EE7778}"/>
              </a:ext>
            </a:extLst>
          </p:cNvPr>
          <p:cNvSpPr/>
          <p:nvPr/>
        </p:nvSpPr>
        <p:spPr>
          <a:xfrm>
            <a:off x="11088044" y="5522936"/>
            <a:ext cx="1103956" cy="766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6FD2F2-91EC-4AD4-AB2C-7617E099CCA6}"/>
              </a:ext>
            </a:extLst>
          </p:cNvPr>
          <p:cNvSpPr/>
          <p:nvPr/>
        </p:nvSpPr>
        <p:spPr>
          <a:xfrm>
            <a:off x="2018361" y="4090777"/>
            <a:ext cx="2102834" cy="11362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11BD43-B238-41A6-BE67-9030E5A784E1}"/>
              </a:ext>
            </a:extLst>
          </p:cNvPr>
          <p:cNvSpPr/>
          <p:nvPr/>
        </p:nvSpPr>
        <p:spPr>
          <a:xfrm>
            <a:off x="2006772" y="5414974"/>
            <a:ext cx="2102834" cy="11362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483575" y="1274913"/>
            <a:ext cx="2373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https://www.consul.io/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16" y="1255568"/>
            <a:ext cx="753159" cy="7531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09726" y="1255568"/>
            <a:ext cx="144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Max, “</a:t>
            </a:r>
            <a:r>
              <a:rPr lang="en-US" strike="sngStrike" dirty="0" smtClean="0"/>
              <a:t>Pieter”</a:t>
            </a:r>
            <a:endParaRPr lang="en-US" strike="sngStrike" dirty="0"/>
          </a:p>
        </p:txBody>
      </p:sp>
      <p:cxnSp>
        <p:nvCxnSpPr>
          <p:cNvPr id="23" name="Straight Connector 22"/>
          <p:cNvCxnSpPr>
            <a:endCxn id="18" idx="0"/>
          </p:cNvCxnSpPr>
          <p:nvPr/>
        </p:nvCxnSpPr>
        <p:spPr>
          <a:xfrm flipV="1">
            <a:off x="5609726" y="1255568"/>
            <a:ext cx="722602" cy="388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503333" y="1386134"/>
            <a:ext cx="1239546" cy="622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36977" y="2008941"/>
            <a:ext cx="121339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0" y="1238547"/>
            <a:ext cx="706403" cy="61410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>
            <a:off x="1690268" y="1185839"/>
            <a:ext cx="5556105" cy="7626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796930" y="1125415"/>
            <a:ext cx="1503818" cy="806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>
            <a:off x="747848" y="1205234"/>
            <a:ext cx="799742" cy="76267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0181080" y="1185839"/>
            <a:ext cx="2010919" cy="4390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ATOMBUTTON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30" y="2064838"/>
            <a:ext cx="780711" cy="54562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521879" y="1852656"/>
            <a:ext cx="1208537" cy="1052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730416" y="2153793"/>
            <a:ext cx="256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Roth(401k).ibm.damiler.*</a:t>
            </a:r>
            <a:endParaRPr lang="en-US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265352" y="2728453"/>
            <a:ext cx="121339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>
            <a:off x="776223" y="2062327"/>
            <a:ext cx="771367" cy="56050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>
            <a:off x="1690269" y="2066505"/>
            <a:ext cx="2604568" cy="56050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443840" y="2153793"/>
            <a:ext cx="29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nonPoliceContentItemLogical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265352" y="3352802"/>
            <a:ext cx="121339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839" y="2750901"/>
            <a:ext cx="754814" cy="579075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865839" y="2728453"/>
            <a:ext cx="957301" cy="427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0454" y="2637737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>
            <a:off x="817683" y="2731269"/>
            <a:ext cx="771367" cy="56050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815360" y="2786926"/>
            <a:ext cx="2441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G.VIRAIGN.MARY.</a:t>
            </a:r>
            <a:r>
              <a:rPr lang="en-US" strike="sngStrike" dirty="0" err="1" smtClean="0"/>
              <a:t>denise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4317110" y="2778303"/>
            <a:ext cx="29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nonPoliceContentItemLogical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369028" y="4317072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 that he don’t not notice that.</a:t>
            </a:r>
            <a:endParaRPr lang="en-US" sz="800" strike="sngStrike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6FD2F2-91EC-4AD4-AB2C-7617E099CCA6}"/>
              </a:ext>
            </a:extLst>
          </p:cNvPr>
          <p:cNvSpPr/>
          <p:nvPr/>
        </p:nvSpPr>
        <p:spPr>
          <a:xfrm>
            <a:off x="96302" y="1200798"/>
            <a:ext cx="12128312" cy="565720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19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28801" y="1386348"/>
            <a:ext cx="135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“</a:t>
            </a:r>
            <a:r>
              <a:rPr lang="en-US" b="1" strike="sngStrike" dirty="0" err="1" smtClean="0"/>
              <a:t>Seperated</a:t>
            </a:r>
            <a:r>
              <a:rPr lang="en-US" b="1" strike="sngStrike" dirty="0" smtClean="0"/>
              <a:t>”</a:t>
            </a:r>
            <a:endParaRPr lang="en-US" b="1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0" y="1386348"/>
            <a:ext cx="1430594" cy="5905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592825" y="1386348"/>
            <a:ext cx="1887353" cy="59055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34580" y="1435741"/>
            <a:ext cx="166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Not yet </a:t>
            </a:r>
            <a:r>
              <a:rPr lang="en-US" strike="sngStrike" dirty="0" err="1" smtClean="0"/>
              <a:t>divoced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10323871" y="1125415"/>
            <a:ext cx="1868129" cy="49499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323871" y="1672026"/>
            <a:ext cx="1868129" cy="494992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KING.WEAPONS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A32DDB-EBF5-40F8-8B76-BB8E69B6A260}"/>
              </a:ext>
            </a:extLst>
          </p:cNvPr>
          <p:cNvCxnSpPr/>
          <p:nvPr/>
        </p:nvCxnSpPr>
        <p:spPr>
          <a:xfrm>
            <a:off x="0" y="3718057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760399" y="1376747"/>
            <a:ext cx="1887353" cy="59055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92620" y="2075899"/>
            <a:ext cx="46516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Eros Center –</a:t>
            </a:r>
            <a:r>
              <a:rPr lang="en-US" dirty="0" smtClean="0"/>
              <a:t>	JFK( Berlin )</a:t>
            </a:r>
          </a:p>
          <a:p>
            <a:r>
              <a:rPr lang="en-US" strike="sngStrike" dirty="0" smtClean="0"/>
              <a:t>Eros Center –</a:t>
            </a:r>
            <a:r>
              <a:rPr lang="en-US" dirty="0" smtClean="0"/>
              <a:t> 	G.CONSTITUTION</a:t>
            </a:r>
            <a:r>
              <a:rPr lang="en-US" strike="sngStrike" dirty="0" smtClean="0"/>
              <a:t>(</a:t>
            </a:r>
            <a:r>
              <a:rPr lang="en-US" dirty="0" err="1" smtClean="0"/>
              <a:t>Karlruhe</a:t>
            </a:r>
            <a:r>
              <a:rPr lang="en-US" strike="sngStrike" dirty="0"/>
              <a:t>)</a:t>
            </a:r>
            <a:endParaRPr lang="en-US" strike="sngStrike" dirty="0" smtClean="0"/>
          </a:p>
          <a:p>
            <a:r>
              <a:rPr lang="en-US" strike="sngStrike" dirty="0" smtClean="0"/>
              <a:t>Tinder</a:t>
            </a:r>
          </a:p>
          <a:p>
            <a:r>
              <a:rPr lang="en-US" dirty="0" err="1" smtClean="0"/>
              <a:t>G.St</a:t>
            </a:r>
            <a:r>
              <a:rPr lang="en-US" dirty="0" smtClean="0"/>
              <a:t>. </a:t>
            </a:r>
            <a:r>
              <a:rPr lang="en-US" dirty="0" err="1" smtClean="0"/>
              <a:t>Marting.VRIGNA.angela.Friends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Girlfreind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1828801" y="407055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“Married”</a:t>
            </a:r>
            <a:endParaRPr lang="en-US" b="1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2108235" y="4551635"/>
            <a:ext cx="309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Rainbow Massage,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.*.apple</a:t>
            </a:r>
            <a:endParaRPr lang="en-US" strike="sngStrike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52422" y="4015767"/>
            <a:ext cx="1887353" cy="590558"/>
          </a:xfrm>
          <a:prstGeom prst="rect">
            <a:avLst/>
          </a:prstGeom>
          <a:solidFill>
            <a:srgbClr val="FFFFFF">
              <a:alpha val="5882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A32DDB-EBF5-40F8-8B76-BB8E69B6A260}"/>
              </a:ext>
            </a:extLst>
          </p:cNvPr>
          <p:cNvCxnSpPr/>
          <p:nvPr/>
        </p:nvCxnSpPr>
        <p:spPr>
          <a:xfrm>
            <a:off x="108155" y="5507528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3702" y="3864608"/>
            <a:ext cx="1430594" cy="5905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98206" y="21670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-25683" y="4539960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December EXIT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81" y="3835626"/>
            <a:ext cx="1627221" cy="9144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65" y="3798213"/>
            <a:ext cx="1715621" cy="68734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78" y="4060219"/>
            <a:ext cx="819150" cy="8096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7256206" y="4185779"/>
            <a:ext cx="3805084" cy="53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213" y="4610342"/>
            <a:ext cx="2160310" cy="65979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64" y="4758788"/>
            <a:ext cx="799433" cy="7994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383" y="4646589"/>
            <a:ext cx="955524" cy="71572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640" y="4589019"/>
            <a:ext cx="856720" cy="8567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100" y="4823089"/>
            <a:ext cx="593371" cy="6931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345094" y="3705142"/>
            <a:ext cx="6981455" cy="169298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96958" y="3777305"/>
            <a:ext cx="2677015" cy="70788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4000" strike="sngStrike" dirty="0" err="1" smtClean="0">
                <a:solidFill>
                  <a:schemeClr val="bg1"/>
                </a:solidFill>
              </a:rPr>
              <a:t>Auschwitz.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Tango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84040" y="4711120"/>
            <a:ext cx="3782895" cy="70788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4000" strike="sngStrike" dirty="0"/>
              <a:t>!</a:t>
            </a:r>
            <a:r>
              <a:rPr lang="en-US" sz="4000" strike="sngStrike" dirty="0" err="1" smtClean="0"/>
              <a:t>Auschwitz.Tango</a:t>
            </a:r>
            <a:endParaRPr lang="en-US" sz="4000" strike="sngStrike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817935" y="4869844"/>
            <a:ext cx="887995" cy="161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6372279" y="4763842"/>
            <a:ext cx="883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86" y="3741347"/>
            <a:ext cx="876300" cy="8763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628845" y="3670823"/>
            <a:ext cx="1936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1945-2023+</a:t>
            </a:r>
            <a:endParaRPr lang="en-US" sz="2800" b="1" dirty="0"/>
          </a:p>
        </p:txBody>
      </p:sp>
      <p:sp>
        <p:nvSpPr>
          <p:cNvPr id="46" name="Rectangle 45"/>
          <p:cNvSpPr/>
          <p:nvPr/>
        </p:nvSpPr>
        <p:spPr>
          <a:xfrm>
            <a:off x="6204155" y="1216917"/>
            <a:ext cx="1737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steve</a:t>
            </a:r>
            <a:r>
              <a:rPr lang="en-US" strike="sngStrike" dirty="0"/>
              <a:t> jobs manic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59" y="1601373"/>
            <a:ext cx="1399005" cy="10533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265" y="1600748"/>
            <a:ext cx="1449635" cy="10582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825" y="1221048"/>
            <a:ext cx="923276" cy="36990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6096000" y="5057224"/>
            <a:ext cx="327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HOMNCEI:LUX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326659" y="1755680"/>
            <a:ext cx="1615472" cy="89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3" y="5600765"/>
            <a:ext cx="528491" cy="39585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995" y="1245973"/>
            <a:ext cx="679058" cy="245374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853718" y="1599115"/>
            <a:ext cx="1544600" cy="105400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221221" y="1578084"/>
            <a:ext cx="1544600" cy="105400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6637383" y="1586249"/>
            <a:ext cx="2978670" cy="13781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-103636" y="4323918"/>
            <a:ext cx="2591490" cy="1123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6467" y="2705336"/>
            <a:ext cx="1430594" cy="5905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44264" y="2990469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Gedion</a:t>
            </a:r>
            <a:endParaRPr lang="en-US" b="1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9112785" y="2205179"/>
            <a:ext cx="919430" cy="7592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112784" y="1915910"/>
            <a:ext cx="947677" cy="268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283" y="2285329"/>
            <a:ext cx="682494" cy="49824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9244283" y="1915910"/>
            <a:ext cx="816178" cy="1259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180012" y="2195013"/>
            <a:ext cx="829146" cy="73000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559670" y="2404097"/>
            <a:ext cx="17964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i="1" strike="sngStrike" dirty="0" err="1" smtClean="0"/>
              <a:t>Iwatch</a:t>
            </a:r>
            <a:r>
              <a:rPr lang="en-US" b="1" i="1" dirty="0" err="1" smtClean="0"/>
              <a:t>.ATOMCLOCIK</a:t>
            </a:r>
            <a:endParaRPr lang="en-US" b="1" i="1" dirty="0" smtClean="0"/>
          </a:p>
          <a:p>
            <a:r>
              <a:rPr lang="en-US" sz="800" strike="sngStrike" dirty="0" err="1" smtClean="0"/>
              <a:t>Ibm.ken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appel.craig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75" y="6222780"/>
            <a:ext cx="523440" cy="5234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35" y="6189819"/>
            <a:ext cx="596866" cy="59686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702" y="6222780"/>
            <a:ext cx="589021" cy="591651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98206" y="6189819"/>
            <a:ext cx="2403988" cy="556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21" y="6255831"/>
            <a:ext cx="745758" cy="55859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594" y="6222780"/>
            <a:ext cx="668398" cy="668398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398206" y="6255831"/>
            <a:ext cx="4454013" cy="3011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57330" y="6155662"/>
            <a:ext cx="4070424" cy="59055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892910" y="6131771"/>
            <a:ext cx="3006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ravi</a:t>
            </a:r>
            <a:r>
              <a:rPr lang="en-US" strike="sngStrike" dirty="0"/>
              <a:t> </a:t>
            </a:r>
            <a:r>
              <a:rPr lang="en-US" strike="sngStrike" dirty="0" err="1"/>
              <a:t>ravindran</a:t>
            </a:r>
            <a:r>
              <a:rPr lang="en-US" strike="sngStrike" dirty="0"/>
              <a:t> </a:t>
            </a:r>
            <a:r>
              <a:rPr lang="en-US" dirty="0" err="1" smtClean="0"/>
              <a:t>ibm</a:t>
            </a:r>
            <a:r>
              <a:rPr lang="en-US" dirty="0" smtClean="0"/>
              <a:t>/</a:t>
            </a:r>
            <a:r>
              <a:rPr lang="en-US" dirty="0" err="1" smtClean="0"/>
              <a:t>wsam</a:t>
            </a:r>
            <a:r>
              <a:rPr lang="en-US" dirty="0" smtClean="0"/>
              <a:t> swat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82" y="6138843"/>
            <a:ext cx="532472" cy="69746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79" y="6108193"/>
            <a:ext cx="434607" cy="706237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599833" y="6286797"/>
            <a:ext cx="1405051" cy="59055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4852219" y="6116943"/>
            <a:ext cx="1520060" cy="6974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5291154" y="6371303"/>
            <a:ext cx="1478907" cy="185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972330" y="6397410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Google Sans"/>
              </a:rPr>
              <a:t>Cognitive-Theoretic Model </a:t>
            </a:r>
            <a:endParaRPr lang="en-US" b="1" dirty="0"/>
          </a:p>
        </p:txBody>
      </p:sp>
      <p:sp>
        <p:nvSpPr>
          <p:cNvPr id="89" name="Rectangle 88"/>
          <p:cNvSpPr/>
          <p:nvPr/>
        </p:nvSpPr>
        <p:spPr>
          <a:xfrm>
            <a:off x="6892910" y="6584766"/>
            <a:ext cx="3531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person with highest </a:t>
            </a:r>
            <a:r>
              <a:rPr lang="en-US" dirty="0" err="1"/>
              <a:t>iq</a:t>
            </a:r>
            <a:r>
              <a:rPr lang="en-US" dirty="0"/>
              <a:t> san </a:t>
            </a:r>
            <a:r>
              <a:rPr lang="en-US" dirty="0" err="1"/>
              <a:t>francisco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323" y="5839956"/>
            <a:ext cx="1161556" cy="772963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376" y="5613768"/>
            <a:ext cx="795563" cy="595904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6878765" y="5928134"/>
            <a:ext cx="2737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indian</a:t>
            </a:r>
            <a:r>
              <a:rPr lang="en-US" dirty="0"/>
              <a:t> </a:t>
            </a:r>
            <a:r>
              <a:rPr lang="en-US" dirty="0" err="1"/>
              <a:t>david</a:t>
            </a:r>
            <a:r>
              <a:rPr lang="en-US" dirty="0"/>
              <a:t> </a:t>
            </a:r>
            <a:r>
              <a:rPr lang="en-US" dirty="0" err="1"/>
              <a:t>copperfield</a:t>
            </a:r>
            <a:r>
              <a:rPr lang="en-US" dirty="0"/>
              <a:t> 50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545988" y="5733228"/>
            <a:ext cx="337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Greens North </a:t>
            </a:r>
            <a:r>
              <a:rPr lang="en-US" dirty="0" err="1" smtClean="0"/>
              <a:t>Bearch</a:t>
            </a:r>
            <a:r>
              <a:rPr lang="en-US" dirty="0" smtClean="0"/>
              <a:t> San </a:t>
            </a:r>
            <a:r>
              <a:rPr lang="en-US" dirty="0" err="1" smtClean="0"/>
              <a:t>Francico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026161" y="5719152"/>
            <a:ext cx="452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NAME CHANE(</a:t>
            </a:r>
            <a:r>
              <a:rPr lang="en-US" dirty="0" err="1" smtClean="0"/>
              <a:t>v</a:t>
            </a:r>
            <a:r>
              <a:rPr lang="en-US" strike="sngStrike" dirty="0" err="1" smtClean="0"/>
              <a:t>egan,ibm</a:t>
            </a:r>
            <a:r>
              <a:rPr lang="en-US" strike="sngStrike" dirty="0" smtClean="0"/>
              <a:t> free 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1015127" y="5493452"/>
            <a:ext cx="116108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workcamp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138618" y="5673433"/>
            <a:ext cx="1041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5915924" y="5396129"/>
            <a:ext cx="1374768" cy="759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0223781" y="6259680"/>
            <a:ext cx="5141066" cy="105400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 flipH="1">
            <a:off x="8280289" y="6098687"/>
            <a:ext cx="856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IQ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7860905" y="6366632"/>
            <a:ext cx="35893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>
                <a:solidFill>
                  <a:srgbClr val="040C28"/>
                </a:solidFill>
                <a:latin typeface="Google Sans"/>
              </a:rPr>
              <a:t>Christopher </a:t>
            </a:r>
            <a:r>
              <a:rPr lang="en-US" sz="800" strike="sngStrike" dirty="0" err="1">
                <a:solidFill>
                  <a:srgbClr val="040C28"/>
                </a:solidFill>
                <a:latin typeface="Google Sans"/>
              </a:rPr>
              <a:t>Langan</a:t>
            </a:r>
            <a:r>
              <a:rPr lang="en-US" sz="800" strike="sngStrike" dirty="0">
                <a:solidFill>
                  <a:srgbClr val="202124"/>
                </a:solidFill>
                <a:latin typeface="Google Sans"/>
              </a:rPr>
              <a:t>: 190-210Langan was born in 1952 in San Francisco</a:t>
            </a:r>
            <a:endParaRPr lang="en-US" sz="800" strike="sngStrike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180376" y="5618527"/>
            <a:ext cx="856173" cy="7081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43" y="6084484"/>
            <a:ext cx="817423" cy="613067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99672" y="5994516"/>
            <a:ext cx="886095" cy="841790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11075865" y="6005567"/>
            <a:ext cx="1069839" cy="7811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154" y="5918230"/>
            <a:ext cx="385120" cy="385120"/>
          </a:xfrm>
          <a:prstGeom prst="rect">
            <a:avLst/>
          </a:prstGeom>
        </p:spPr>
      </p:pic>
      <p:cxnSp>
        <p:nvCxnSpPr>
          <p:cNvPr id="109" name="Straight Connector 108"/>
          <p:cNvCxnSpPr>
            <a:endCxn id="102" idx="1"/>
          </p:cNvCxnSpPr>
          <p:nvPr/>
        </p:nvCxnSpPr>
        <p:spPr>
          <a:xfrm flipV="1">
            <a:off x="6595316" y="5972593"/>
            <a:ext cx="441233" cy="54601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576255" y="5907835"/>
            <a:ext cx="510515" cy="42001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7144372" y="5747212"/>
            <a:ext cx="361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nonPoceliCfg</a:t>
            </a:r>
            <a:r>
              <a:rPr lang="en-US" dirty="0" smtClean="0"/>
              <a:t>(HOMCE:SUNSTORK:SF)</a:t>
            </a:r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-18155" y="1202131"/>
            <a:ext cx="12151663" cy="618140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547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5" y="2068991"/>
            <a:ext cx="2393410" cy="14360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4419" y="1459468"/>
            <a:ext cx="28738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saturn</a:t>
            </a:r>
            <a:r>
              <a:rPr lang="en-US" strike="sngStrike" dirty="0"/>
              <a:t> </a:t>
            </a:r>
            <a:r>
              <a:rPr lang="en-US" strike="sngStrike" dirty="0" err="1"/>
              <a:t>restrarunt</a:t>
            </a:r>
            <a:r>
              <a:rPr lang="en-US" strike="sngStrike" dirty="0"/>
              <a:t> </a:t>
            </a:r>
            <a:r>
              <a:rPr lang="en-US" strike="sngStrike" dirty="0" err="1"/>
              <a:t>santur</a:t>
            </a:r>
            <a:r>
              <a:rPr lang="en-US" strike="sngStrike" dirty="0"/>
              <a:t> </a:t>
            </a:r>
            <a:r>
              <a:rPr lang="en-US" strike="sngStrike" dirty="0" err="1"/>
              <a:t>curz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001" y="2069070"/>
            <a:ext cx="2165721" cy="143596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408" y="2069071"/>
            <a:ext cx="1917089" cy="143596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-103239" y="2197199"/>
            <a:ext cx="8141110" cy="100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5905" y="2039649"/>
            <a:ext cx="6771592" cy="14947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385" y="2239118"/>
            <a:ext cx="960971" cy="96097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241458" y="2010308"/>
            <a:ext cx="1474839" cy="135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7557384" y="2010920"/>
            <a:ext cx="1045315" cy="14947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17" y="2239118"/>
            <a:ext cx="1324084" cy="77727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9202994" y="2068991"/>
            <a:ext cx="899651" cy="1436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070258" y="2010308"/>
            <a:ext cx="85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Tootsie</a:t>
            </a:r>
            <a:endParaRPr lang="en-US" strike="sngStrik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959173" y="1951279"/>
            <a:ext cx="1539790" cy="14947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72586" y="2298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353793" y="1903806"/>
            <a:ext cx="1823884" cy="5315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Newark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15905" y="3760528"/>
            <a:ext cx="11535321" cy="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49274" y="1267980"/>
            <a:ext cx="3618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nonPoceliCfg</a:t>
            </a:r>
            <a:r>
              <a:rPr lang="en-US" dirty="0"/>
              <a:t>(HOMCE:SUNSTORK:SF)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53428" y="1576872"/>
            <a:ext cx="3147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>
                <a:solidFill>
                  <a:srgbClr val="202124"/>
                </a:solidFill>
                <a:latin typeface="Google Sans"/>
              </a:rPr>
              <a:t>Cognitive-Theoretic Model </a:t>
            </a:r>
            <a:endParaRPr lang="en-US" b="1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108" y="1192818"/>
            <a:ext cx="923276" cy="36990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698904" y="1045413"/>
            <a:ext cx="1600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sz="4400" b="1" dirty="0" smtClean="0"/>
              <a:t>Jesus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32" name="Straight Connector 31"/>
          <p:cNvCxnSpPr>
            <a:stCxn id="27" idx="1"/>
          </p:cNvCxnSpPr>
          <p:nvPr/>
        </p:nvCxnSpPr>
        <p:spPr>
          <a:xfrm flipV="1">
            <a:off x="4053428" y="1157620"/>
            <a:ext cx="1234748" cy="603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639" y="1197155"/>
            <a:ext cx="706651" cy="70665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8716297" y="1125415"/>
            <a:ext cx="1209003" cy="703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947677" y="1157620"/>
            <a:ext cx="766104" cy="82214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109557" y="1475101"/>
            <a:ext cx="159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strike="sngStrike" dirty="0" smtClean="0"/>
              <a:t>Vegan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6760" y="4081583"/>
            <a:ext cx="1580952" cy="990476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021695" y="3720657"/>
            <a:ext cx="2110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hippie beans cooked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904" y="4238702"/>
            <a:ext cx="706651" cy="706651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331243" y="4137711"/>
            <a:ext cx="766104" cy="82214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9809606" y="1192818"/>
            <a:ext cx="1098301" cy="566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076758" y="4047693"/>
            <a:ext cx="1580953" cy="10200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969" y="4278510"/>
            <a:ext cx="774753" cy="58031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3694" y="2166306"/>
            <a:ext cx="1277711" cy="138530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3967316" y="4047693"/>
            <a:ext cx="1122068" cy="1020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163" y="4327441"/>
            <a:ext cx="855673" cy="9106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735" y="4016175"/>
            <a:ext cx="1208598" cy="901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114" y="4104545"/>
            <a:ext cx="1444711" cy="97361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620828" y="3861665"/>
            <a:ext cx="1189268" cy="1546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8281" y="2295264"/>
            <a:ext cx="1444711" cy="97361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573469" y="2096821"/>
            <a:ext cx="1189268" cy="1546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33544" y="2265887"/>
            <a:ext cx="1580953" cy="10200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36570" y="4024133"/>
            <a:ext cx="1580953" cy="10200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179814" y="5238065"/>
            <a:ext cx="11535321" cy="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967316" y="1154693"/>
            <a:ext cx="2920181" cy="77362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288176" y="1207234"/>
            <a:ext cx="361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nonPoceliCfg</a:t>
            </a:r>
            <a:r>
              <a:rPr lang="en-US" dirty="0" smtClean="0"/>
              <a:t>(HOMCE:SUNSTORK:SF)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651" y="4021437"/>
            <a:ext cx="1955502" cy="95941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797819" y="4047797"/>
            <a:ext cx="4311737" cy="102004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982992" y="4104545"/>
            <a:ext cx="6276105" cy="813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92967" y="4249169"/>
            <a:ext cx="1205996" cy="464663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9497779" y="3905323"/>
            <a:ext cx="786422" cy="1138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378109" y="4081583"/>
            <a:ext cx="1120854" cy="10526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346922" y="4085111"/>
            <a:ext cx="2508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</a:p>
          <a:p>
            <a:r>
              <a:rPr lang="en-US" dirty="0" err="1" smtClean="0"/>
              <a:t>HOMCE:LUX:CAR:Broekn</a:t>
            </a:r>
            <a:endParaRPr lang="en-US" dirty="0" smtClean="0"/>
          </a:p>
          <a:p>
            <a:r>
              <a:rPr lang="en-US" dirty="0" smtClean="0"/>
              <a:t>WINDOW 2005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0450924" y="3782724"/>
            <a:ext cx="1741076" cy="5315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 Camp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34538" y="3703358"/>
            <a:ext cx="1400134" cy="752572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954789" y="1858142"/>
            <a:ext cx="1402584" cy="1104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157615" y="3658379"/>
            <a:ext cx="1460882" cy="91590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 flipH="1">
            <a:off x="1482830" y="3877917"/>
            <a:ext cx="152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2W $800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298789" y="4085117"/>
            <a:ext cx="45422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Bejamin:HOMICIDE:GHHOST:HOMEI:NANA</a:t>
            </a:r>
            <a:r>
              <a:rPr lang="en-US" dirty="0" smtClean="0"/>
              <a:t> car</a:t>
            </a:r>
          </a:p>
          <a:p>
            <a:r>
              <a:rPr lang="en-US" dirty="0" smtClean="0"/>
              <a:t>LARRY </a:t>
            </a:r>
            <a:r>
              <a:rPr lang="en-US" sz="800" strike="sngStrike" dirty="0" smtClean="0"/>
              <a:t>incase(</a:t>
            </a:r>
            <a:r>
              <a:rPr lang="en-US" sz="800" strike="sngStrike" dirty="0" err="1" smtClean="0"/>
              <a:t>ll</a:t>
            </a:r>
            <a:r>
              <a:rPr lang="en-US" sz="800" strike="sngStrike" dirty="0" smtClean="0"/>
              <a:t> cool)</a:t>
            </a:r>
          </a:p>
          <a:p>
            <a:r>
              <a:rPr lang="en-US" sz="800" strike="sngStrike" dirty="0" smtClean="0"/>
              <a:t>Jeff buy jeep or </a:t>
            </a:r>
            <a:r>
              <a:rPr lang="en-US" sz="800" strike="sngStrike" dirty="0" err="1" smtClean="0"/>
              <a:t>suv</a:t>
            </a:r>
            <a:r>
              <a:rPr lang="en-US" sz="800" strike="sngStrike" dirty="0" smtClean="0"/>
              <a:t> during MBA</a:t>
            </a:r>
            <a:endParaRPr lang="en-US" sz="800" strike="sngStrike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214360" y="5982689"/>
            <a:ext cx="11535321" cy="29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67690" y="1850504"/>
            <a:ext cx="1080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Food</a:t>
            </a:r>
          </a:p>
          <a:p>
            <a:r>
              <a:rPr lang="en-US" strike="sngStrike" dirty="0" err="1" smtClean="0"/>
              <a:t>Gas,Oven</a:t>
            </a:r>
            <a:endParaRPr lang="en-US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-23249" y="126858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2000-2005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5" y="5248124"/>
            <a:ext cx="612432" cy="757960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533544" y="4917975"/>
            <a:ext cx="1122537" cy="1335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0450924" y="5307068"/>
            <a:ext cx="1741076" cy="5315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Defnese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0682639" y="5168426"/>
            <a:ext cx="161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Deere Park Ave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144" y="5269287"/>
            <a:ext cx="1064280" cy="632716"/>
          </a:xfrm>
          <a:prstGeom prst="rect">
            <a:avLst/>
          </a:prstGeom>
        </p:spPr>
      </p:pic>
      <p:cxnSp>
        <p:nvCxnSpPr>
          <p:cNvPr id="88" name="Straight Connector 87"/>
          <p:cNvCxnSpPr>
            <a:endCxn id="44" idx="2"/>
          </p:cNvCxnSpPr>
          <p:nvPr/>
        </p:nvCxnSpPr>
        <p:spPr>
          <a:xfrm flipV="1">
            <a:off x="1186672" y="5067741"/>
            <a:ext cx="1680562" cy="1377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40" y="5362138"/>
            <a:ext cx="689061" cy="584572"/>
          </a:xfrm>
          <a:prstGeom prst="rect">
            <a:avLst/>
          </a:prstGeom>
        </p:spPr>
      </p:pic>
      <p:cxnSp>
        <p:nvCxnSpPr>
          <p:cNvPr id="93" name="Straight Arrow Connector 92"/>
          <p:cNvCxnSpPr/>
          <p:nvPr/>
        </p:nvCxnSpPr>
        <p:spPr>
          <a:xfrm>
            <a:off x="349274" y="5408314"/>
            <a:ext cx="4086071" cy="538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72686" y="5265943"/>
            <a:ext cx="3036768" cy="69219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336570" y="5362138"/>
            <a:ext cx="3461249" cy="47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43" y="5983778"/>
            <a:ext cx="1870215" cy="793754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-101478" y="1112672"/>
            <a:ext cx="12186951" cy="566486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5557449" y="3316455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DEA(marijuana)</a:t>
            </a:r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3211201" y="2633927"/>
            <a:ext cx="2096069" cy="20489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 smtClean="0"/>
              <a:t>G.eval</a:t>
            </a:r>
            <a:endParaRPr lang="en-US" sz="3600" dirty="0"/>
          </a:p>
        </p:txBody>
      </p:sp>
      <p:sp>
        <p:nvSpPr>
          <p:cNvPr id="101" name="TextBox 100"/>
          <p:cNvSpPr txBox="1"/>
          <p:nvPr/>
        </p:nvSpPr>
        <p:spPr>
          <a:xfrm>
            <a:off x="5574060" y="2954427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Born: 1980 JFK(HOMCIE:DOG)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568583" y="2511598"/>
            <a:ext cx="3250992" cy="227959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58" y="4883586"/>
            <a:ext cx="994501" cy="1332837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78" y="4959853"/>
            <a:ext cx="854477" cy="1317122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5307270" y="4883586"/>
            <a:ext cx="3211086" cy="133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360514" y="3419901"/>
            <a:ext cx="2324009" cy="15632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5190191" y="5116247"/>
            <a:ext cx="4225465" cy="1328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5771" y="2333722"/>
            <a:ext cx="980952" cy="133333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3" y="5274982"/>
            <a:ext cx="3280740" cy="140194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279" y="1199895"/>
            <a:ext cx="1781175" cy="25717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25" y="3637745"/>
            <a:ext cx="876300" cy="876300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7007459" y="5058857"/>
            <a:ext cx="239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 spy </a:t>
            </a:r>
            <a:r>
              <a:rPr lang="en-US" strike="sngStrike" dirty="0" err="1" smtClean="0"/>
              <a:t>ricardo,neibhro</a:t>
            </a:r>
            <a:endParaRPr lang="en-US" strike="sngStrike" dirty="0"/>
          </a:p>
        </p:txBody>
      </p:sp>
      <p:sp>
        <p:nvSpPr>
          <p:cNvPr id="113" name="TextBox 112"/>
          <p:cNvSpPr txBox="1"/>
          <p:nvPr/>
        </p:nvSpPr>
        <p:spPr>
          <a:xfrm>
            <a:off x="6750710" y="4558185"/>
            <a:ext cx="2699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Nick.VIRING</a:t>
            </a:r>
            <a:r>
              <a:rPr lang="en-US" dirty="0" smtClean="0"/>
              <a:t> </a:t>
            </a:r>
            <a:r>
              <a:rPr lang="en-US" dirty="0" err="1" smtClean="0"/>
              <a:t>MARY.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[-1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>
            <a:off x="5814806" y="4335086"/>
            <a:ext cx="3916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G.nonPOlcieAccent.</a:t>
            </a:r>
            <a:r>
              <a:rPr lang="en-US" strike="sngStrike" dirty="0" err="1" smtClean="0"/>
              <a:t>americana</a:t>
            </a:r>
            <a:r>
              <a:rPr lang="en-US" strike="sngStrike" dirty="0" smtClean="0"/>
              <a:t> </a:t>
            </a:r>
            <a:r>
              <a:rPr lang="en-US" strike="sngStrike" dirty="0"/>
              <a:t>pitchfork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80497" y="2584461"/>
            <a:ext cx="971429" cy="1142857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079669" y="5380184"/>
            <a:ext cx="795204" cy="800924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9073517" y="5147314"/>
            <a:ext cx="23134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choking and talking marijuana  while smoking male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9070257" y="5398981"/>
            <a:ext cx="898054" cy="7721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10284201" y="5008441"/>
            <a:ext cx="1893476" cy="5293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11077919" y="495741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2001,2005</a:t>
            </a:r>
            <a:endParaRPr lang="en-US" dirty="0"/>
          </a:p>
        </p:txBody>
      </p:sp>
      <p:cxnSp>
        <p:nvCxnSpPr>
          <p:cNvPr id="122" name="Straight Arrow Connector 121"/>
          <p:cNvCxnSpPr/>
          <p:nvPr/>
        </p:nvCxnSpPr>
        <p:spPr>
          <a:xfrm>
            <a:off x="4259235" y="3637745"/>
            <a:ext cx="2019645" cy="17153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 rot="2581853">
            <a:off x="4129923" y="4196479"/>
            <a:ext cx="251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AND.nonPoliceCfgLogical</a:t>
            </a:r>
            <a:endParaRPr lang="en-US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27" y="4957376"/>
            <a:ext cx="523637" cy="631445"/>
          </a:xfrm>
          <a:prstGeom prst="rect">
            <a:avLst/>
          </a:prstGeom>
        </p:spPr>
      </p:pic>
      <p:cxnSp>
        <p:nvCxnSpPr>
          <p:cNvPr id="126" name="Straight Arrow Connector 125"/>
          <p:cNvCxnSpPr/>
          <p:nvPr/>
        </p:nvCxnSpPr>
        <p:spPr>
          <a:xfrm>
            <a:off x="1480915" y="3582433"/>
            <a:ext cx="8139301" cy="193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-103239" y="1078977"/>
            <a:ext cx="12175445" cy="569954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85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06" y="1311659"/>
            <a:ext cx="1909789" cy="25958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76" y="1311659"/>
            <a:ext cx="2057399" cy="24809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28" y="4012954"/>
            <a:ext cx="2054743" cy="24173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76" y="3949314"/>
            <a:ext cx="2057399" cy="24809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194" y="4471123"/>
            <a:ext cx="994501" cy="13328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14" y="4547390"/>
            <a:ext cx="854477" cy="131712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272056" y="4471123"/>
            <a:ext cx="2697480" cy="1120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19" y="5281582"/>
            <a:ext cx="771525" cy="7715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441976" y="4547390"/>
            <a:ext cx="3322320" cy="10447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CHECKPONT CHARLIE</a:t>
            </a:r>
          </a:p>
          <a:p>
            <a:pPr algn="ctr"/>
            <a:r>
              <a:rPr lang="en-US" sz="2000" dirty="0" smtClean="0"/>
              <a:t>JFK(?HOMICIDE:MATHEW)</a:t>
            </a:r>
            <a:endParaRPr lang="en-US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830" y="1765649"/>
            <a:ext cx="1979997" cy="19799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642" y="1899800"/>
            <a:ext cx="1527358" cy="15334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9661" y="3190544"/>
            <a:ext cx="1892306" cy="120419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0932" y="1596840"/>
            <a:ext cx="20083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Used  </a:t>
            </a:r>
            <a:r>
              <a:rPr lang="en-US" dirty="0"/>
              <a:t>(WW2 NATO)</a:t>
            </a:r>
          </a:p>
          <a:p>
            <a:r>
              <a:rPr lang="en-US" dirty="0" smtClean="0"/>
              <a:t>Federal Resources</a:t>
            </a:r>
          </a:p>
          <a:p>
            <a:r>
              <a:rPr lang="en-US" dirty="0" smtClean="0"/>
              <a:t>For INTERUPTS in</a:t>
            </a:r>
          </a:p>
          <a:p>
            <a:r>
              <a:rPr lang="en-US" dirty="0" smtClean="0"/>
              <a:t>State Law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58476" y="11473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293277" y="2755648"/>
            <a:ext cx="23170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LEVEL: </a:t>
            </a:r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micehala,yeah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358476" y="1565586"/>
            <a:ext cx="226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103136" y="1133687"/>
            <a:ext cx="2100979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2879376" y="1318353"/>
            <a:ext cx="2179321" cy="2589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69536" y="4547390"/>
            <a:ext cx="2994922" cy="166787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789385" y="1344702"/>
            <a:ext cx="2210413" cy="256278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781470" y="3907489"/>
            <a:ext cx="2210413" cy="256278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864077" y="1302877"/>
            <a:ext cx="1217860" cy="4627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INTERNET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886676" y="2013116"/>
            <a:ext cx="1217860" cy="4627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DEFENSE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756311" y="1701366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Karl and Diana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3763224" y="1877551"/>
            <a:ext cx="17427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Angela.German</a:t>
            </a:r>
            <a:r>
              <a:rPr lang="en-US" sz="800" strike="sngStrike" dirty="0" smtClean="0"/>
              <a:t> Desperate </a:t>
            </a:r>
            <a:r>
              <a:rPr lang="en-US" sz="800" strike="sngStrike" dirty="0" err="1" smtClean="0"/>
              <a:t>Houswifes</a:t>
            </a:r>
            <a:endParaRPr lang="en-US" sz="800" strike="sngStrik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318889" y="4802402"/>
            <a:ext cx="2210413" cy="16678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4817" y="3292528"/>
            <a:ext cx="491480" cy="98787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160077" y="2954217"/>
            <a:ext cx="154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KOCEHMAN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5231512" y="3130371"/>
            <a:ext cx="578149" cy="100355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221346" y="2932308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Nick AND Max-Plank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39" y="4777984"/>
            <a:ext cx="910616" cy="133885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011" y="4691439"/>
            <a:ext cx="1969005" cy="132225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07" y="4701554"/>
            <a:ext cx="994501" cy="133283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30" y="4394739"/>
            <a:ext cx="585099" cy="90189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933976" y="4437749"/>
            <a:ext cx="4225678" cy="16678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475785" y="4885053"/>
            <a:ext cx="132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Wieladn</a:t>
            </a:r>
            <a:r>
              <a:rPr lang="en-US" dirty="0" smtClean="0"/>
              <a:t> Bat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21" y="4710408"/>
            <a:ext cx="631315" cy="88384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104536" y="5031610"/>
            <a:ext cx="2424766" cy="105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554" y="1158458"/>
            <a:ext cx="12175445" cy="569954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783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63" y="1725561"/>
            <a:ext cx="806378" cy="451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198" y="5564662"/>
            <a:ext cx="1019048" cy="1038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584" y="5564662"/>
            <a:ext cx="1071562" cy="107156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27294" y="5678130"/>
            <a:ext cx="3038168" cy="1179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96654" y="1151083"/>
            <a:ext cx="400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This is the USD (G.VIRIGNA.MARY story)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198" y="4306529"/>
            <a:ext cx="1164572" cy="8723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430198" y="3760839"/>
            <a:ext cx="1164572" cy="19172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2425" y="4420987"/>
            <a:ext cx="868228" cy="81861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165241" y="4428376"/>
            <a:ext cx="1164572" cy="19172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8206" y="5239602"/>
            <a:ext cx="105303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1109" y="4306529"/>
            <a:ext cx="105303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3718" y="457541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60619" y="4643493"/>
            <a:ext cx="197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</a:t>
            </a:r>
            <a:r>
              <a:rPr lang="en-US" dirty="0" smtClean="0"/>
              <a:t> 2017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2461" y="4334262"/>
            <a:ext cx="868228" cy="81861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837174" y="4306529"/>
            <a:ext cx="2354826" cy="3369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874045" y="4721684"/>
            <a:ext cx="2354826" cy="3369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Atombutton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250956" y="4100002"/>
            <a:ext cx="1164572" cy="19172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588" y="1574943"/>
            <a:ext cx="1872457" cy="7606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77" y="1273209"/>
            <a:ext cx="1257514" cy="125751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01588" y="1273209"/>
            <a:ext cx="340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highschool,self</a:t>
            </a:r>
            <a:r>
              <a:rPr lang="en-US" strike="sngStrike" dirty="0" smtClean="0"/>
              <a:t> generated fire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879321" y="2335629"/>
            <a:ext cx="368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Angel. </a:t>
            </a:r>
            <a:r>
              <a:rPr lang="en-US" strike="sngStrike" dirty="0" err="1" smtClean="0"/>
              <a:t>Mekrel</a:t>
            </a:r>
            <a:r>
              <a:rPr lang="en-US" strike="sngStrike" dirty="0" smtClean="0"/>
              <a:t> we did not star the fire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703" y="2110409"/>
            <a:ext cx="510942" cy="6613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6650" y="2622191"/>
            <a:ext cx="2513685" cy="17301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618" y="2177132"/>
            <a:ext cx="792979" cy="44406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1314" y="2154675"/>
            <a:ext cx="1256595" cy="51049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877145" y="1740309"/>
            <a:ext cx="15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Yeah (Choking)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30" y="2358087"/>
            <a:ext cx="806378" cy="45157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927291" y="2425442"/>
            <a:ext cx="15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Yeah (Choking)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450" y="1583139"/>
            <a:ext cx="1465152" cy="6260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437" y="2338199"/>
            <a:ext cx="1465152" cy="626097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9701797" y="2665167"/>
            <a:ext cx="2527074" cy="53523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Gospel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308048" y="2883043"/>
            <a:ext cx="14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Story of Jesus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30" y="2895560"/>
            <a:ext cx="806378" cy="45157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30" y="3229676"/>
            <a:ext cx="669767" cy="37632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630" y="2889318"/>
            <a:ext cx="814831" cy="59485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30" y="2783745"/>
            <a:ext cx="502288" cy="37000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4826308" y="2610108"/>
            <a:ext cx="1320110" cy="877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4993630" y="2809659"/>
            <a:ext cx="1510824" cy="951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923940" y="1642541"/>
            <a:ext cx="962887" cy="6696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915444" y="2207409"/>
            <a:ext cx="962887" cy="6696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848360" y="2906306"/>
            <a:ext cx="962887" cy="6696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946401" y="2867146"/>
            <a:ext cx="1390207" cy="70662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981314" y="2430224"/>
            <a:ext cx="1390207" cy="46248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981398" y="1684399"/>
            <a:ext cx="1390207" cy="46248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73718" y="21275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33282" y="3538701"/>
            <a:ext cx="302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1983/4 DEA.KOHEMAN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tim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201594" y="3561283"/>
            <a:ext cx="24609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Age 3,Age6 IPX “View[]”.DEA(</a:t>
            </a:r>
            <a:r>
              <a:rPr lang="en-US" sz="800" strike="sngStrike" dirty="0" err="1" smtClean="0"/>
              <a:t>cocian</a:t>
            </a:r>
            <a:r>
              <a:rPr lang="en-US" sz="800" strike="sngStrike" dirty="0" smtClean="0"/>
              <a:t>).DEA(marijuana)</a:t>
            </a:r>
          </a:p>
          <a:p>
            <a:r>
              <a:rPr lang="en-US" sz="800" strike="sngStrike" dirty="0" err="1" smtClean="0"/>
              <a:t>Atart.apple</a:t>
            </a:r>
            <a:r>
              <a:rPr lang="en-US" sz="800" strike="sngStrike" dirty="0" smtClean="0"/>
              <a:t> (background) 1983 DEA(</a:t>
            </a:r>
            <a:r>
              <a:rPr lang="en-US" sz="800" strike="sngStrike" dirty="0" err="1" smtClean="0"/>
              <a:t>cocaint</a:t>
            </a:r>
            <a:r>
              <a:rPr lang="en-US" sz="800" strike="sngStrike" dirty="0" smtClean="0"/>
              <a:t>) child view</a:t>
            </a:r>
          </a:p>
          <a:p>
            <a:r>
              <a:rPr lang="en-US" sz="800" strike="sngStrike" dirty="0" smtClean="0"/>
              <a:t>[x] no</a:t>
            </a:r>
          </a:p>
          <a:p>
            <a:r>
              <a:rPr lang="en-US" sz="800" strike="sngStrike" dirty="0" smtClean="0"/>
              <a:t>2001 x/y Age 21  </a:t>
            </a:r>
            <a:r>
              <a:rPr lang="en-US" sz="800" strike="sngStrike" dirty="0" err="1" smtClean="0"/>
              <a:t>apple.”view</a:t>
            </a:r>
            <a:r>
              <a:rPr lang="en-US" sz="800" strike="sngStrike" dirty="0" smtClean="0"/>
              <a:t>”</a:t>
            </a:r>
            <a:endParaRPr lang="en-US" sz="800" strike="sngStrike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424668" y="5539565"/>
            <a:ext cx="2367770" cy="10716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360619" y="5724524"/>
            <a:ext cx="262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r>
              <a:rPr lang="en-US" b="1" dirty="0" smtClean="0"/>
              <a:t> IMPORT </a:t>
            </a:r>
            <a:r>
              <a:rPr lang="en-US" strike="sngStrike" dirty="0" smtClean="0"/>
              <a:t>NYSE.DTCC.</a:t>
            </a:r>
            <a:endParaRPr lang="en-US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7143090" y="575748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z/OS z/App JVM IBM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519911" y="5749622"/>
            <a:ext cx="948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“Zappa”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7298903" y="6268065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free 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099615" y="6286799"/>
            <a:ext cx="230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CVPA.O.</a:t>
            </a:r>
            <a:r>
              <a:rPr lang="en-US" strike="sngStrike" dirty="0" smtClean="0"/>
              <a:t>”</a:t>
            </a:r>
            <a:r>
              <a:rPr lang="en-US" strike="sngStrike" dirty="0" err="1" smtClean="0"/>
              <a:t>Pricess</a:t>
            </a:r>
            <a:r>
              <a:rPr lang="en-US" strike="sngStrike" dirty="0" smtClean="0"/>
              <a:t> Party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7568071" y="6492529"/>
            <a:ext cx="21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Ralph Eustache, </a:t>
            </a:r>
            <a:r>
              <a:rPr lang="en-US" sz="800" strike="sngStrike" dirty="0" err="1" smtClean="0"/>
              <a:t>Dtcc</a:t>
            </a:r>
            <a:endParaRPr lang="en-US" sz="800" strike="sngStrike" dirty="0" smtClean="0"/>
          </a:p>
          <a:p>
            <a:r>
              <a:rPr lang="en-US" sz="800" strike="sngStrike" dirty="0" smtClean="0"/>
              <a:t>When </a:t>
            </a:r>
            <a:r>
              <a:rPr lang="en-US" sz="800" strike="sngStrike" dirty="0" err="1" smtClean="0"/>
              <a:t>obama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presin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cealing</a:t>
            </a:r>
            <a:r>
              <a:rPr lang="en-US" sz="800" strike="sngStrike" dirty="0" smtClean="0"/>
              <a:t> broken (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fivoli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11194026" y="5257908"/>
            <a:ext cx="983230" cy="4202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5908696" y="3777230"/>
            <a:ext cx="1390207" cy="46248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943" y="5349788"/>
            <a:ext cx="1408518" cy="140851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791" y="5317173"/>
            <a:ext cx="3248025" cy="140970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1166512" y="5539565"/>
            <a:ext cx="2757428" cy="1063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55" y="5378167"/>
            <a:ext cx="3152089" cy="134696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645" y="2261017"/>
            <a:ext cx="7513745" cy="30524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6512" y="1063277"/>
            <a:ext cx="2054743" cy="2417343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279922" y="2799556"/>
            <a:ext cx="3599398" cy="152570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7976650" y="3613389"/>
            <a:ext cx="584605" cy="1549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254" y="2886050"/>
            <a:ext cx="1369235" cy="76677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6818023" y="3717783"/>
            <a:ext cx="2621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Phantom 0.nachtcare</a:t>
            </a:r>
          </a:p>
          <a:p>
            <a:r>
              <a:rPr lang="en-US" dirty="0" smtClean="0"/>
              <a:t>VIATN </a:t>
            </a:r>
            <a:r>
              <a:rPr lang="en-US" dirty="0" err="1" smtClean="0"/>
              <a:t>MARY.girlfne</a:t>
            </a:r>
            <a:endParaRPr lang="en-US" dirty="0" smtClean="0"/>
          </a:p>
          <a:p>
            <a:r>
              <a:rPr lang="en-US" dirty="0" err="1" smtClean="0"/>
              <a:t>VIRIGNA.MARY.</a:t>
            </a:r>
            <a:r>
              <a:rPr lang="en-US" strike="sngStrike" dirty="0" err="1" smtClean="0"/>
              <a:t>della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dona</a:t>
            </a:r>
            <a:endParaRPr lang="en-US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7141648" y="4530994"/>
            <a:ext cx="2356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Is the person have sex or not. The </a:t>
            </a:r>
            <a:r>
              <a:rPr lang="en-US" sz="800" strike="sngStrike" dirty="0" err="1" smtClean="0"/>
              <a:t>peron</a:t>
            </a:r>
            <a:r>
              <a:rPr lang="en-US" sz="800" strike="sngStrike" dirty="0" smtClean="0"/>
              <a:t> is have sex.</a:t>
            </a:r>
            <a:endParaRPr lang="en-US" sz="800" strike="sngStrike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4285868" y="3181103"/>
            <a:ext cx="1982945" cy="666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16554" y="1158458"/>
            <a:ext cx="12175445" cy="569954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4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400" y="1527686"/>
            <a:ext cx="1169906" cy="8763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59" y="1527686"/>
            <a:ext cx="876300" cy="876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606413" y="1419910"/>
            <a:ext cx="1489587" cy="1327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806822" y="1567867"/>
            <a:ext cx="1169906" cy="9438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843" y="1473251"/>
            <a:ext cx="843478" cy="9307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" y="1419910"/>
            <a:ext cx="914402" cy="9296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675" y="1567867"/>
            <a:ext cx="753670" cy="56452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282675" y="1419910"/>
            <a:ext cx="947222" cy="1091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162548" y="1493888"/>
            <a:ext cx="1169906" cy="9438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69510" y="1527686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8:00AM</a:t>
            </a:r>
          </a:p>
          <a:p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69510" y="1828800"/>
            <a:ext cx="1268361" cy="3035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69510" y="2132392"/>
            <a:ext cx="1253613" cy="4438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3" y="3342037"/>
            <a:ext cx="949963" cy="94996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4503108" y="3283045"/>
            <a:ext cx="1273959" cy="1249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73" y="4445739"/>
            <a:ext cx="945201" cy="14203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238" y="2745456"/>
            <a:ext cx="1071563" cy="107156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759" y="3509840"/>
            <a:ext cx="820197" cy="6143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52148" y="2847924"/>
            <a:ext cx="1919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PENTGON.EMEA</a:t>
            </a:r>
          </a:p>
          <a:p>
            <a:r>
              <a:rPr lang="en-US" dirty="0" smtClean="0"/>
              <a:t>.JEFF(§422.6 Hate)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333202" y="3527818"/>
            <a:ext cx="1169906" cy="9438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617" y="4234272"/>
            <a:ext cx="755240" cy="42293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3036345" y="4124196"/>
            <a:ext cx="680249" cy="84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086050" y="4146838"/>
            <a:ext cx="759807" cy="69334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890253" y="1857367"/>
            <a:ext cx="263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Create Incident in Advance, 7:30AM library Opens for </a:t>
            </a:r>
            <a:r>
              <a:rPr lang="en-US" sz="1200" dirty="0" err="1" smtClean="0"/>
              <a:t>Dougls</a:t>
            </a:r>
            <a:r>
              <a:rPr lang="en-US" sz="1200" dirty="0" smtClean="0"/>
              <a:t> Exit, CPVA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095823" y="2664058"/>
            <a:ext cx="919999" cy="6182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2604104" y="3415710"/>
            <a:ext cx="1086694" cy="11085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13" y="5912339"/>
            <a:ext cx="945661" cy="94566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465953" y="5545394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703325" y="5404458"/>
            <a:ext cx="2361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trike="sngStrike" dirty="0" smtClean="0"/>
              <a:t>“JESUS”</a:t>
            </a:r>
            <a:endParaRPr lang="en-US" sz="5400" strike="sngStrike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795956" y="5912339"/>
            <a:ext cx="967444" cy="105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435759" y="58362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096000" y="465720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Joephse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65732" y="6106964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Joephse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721394" y="4968191"/>
            <a:ext cx="6566285" cy="1323439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Saint </a:t>
            </a:r>
            <a:r>
              <a:rPr lang="en-US" sz="8000" dirty="0" err="1" smtClean="0">
                <a:solidFill>
                  <a:schemeClr val="bg1"/>
                </a:solidFill>
              </a:rPr>
              <a:t>Petersson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3571" y="5153916"/>
            <a:ext cx="2584362" cy="523220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chemeClr val="bg1"/>
                </a:solidFill>
              </a:rPr>
              <a:t>Sainkt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</a:rPr>
              <a:t>Petersson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46" name="Straight Connector 45"/>
          <p:cNvCxnSpPr>
            <a:endCxn id="26" idx="3"/>
          </p:cNvCxnSpPr>
          <p:nvPr/>
        </p:nvCxnSpPr>
        <p:spPr>
          <a:xfrm flipV="1">
            <a:off x="4503108" y="3171090"/>
            <a:ext cx="768861" cy="379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928027" y="3103769"/>
            <a:ext cx="92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CLONE: 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33" y="2991113"/>
            <a:ext cx="940160" cy="625634"/>
          </a:xfrm>
          <a:prstGeom prst="rect">
            <a:avLst/>
          </a:prstGeom>
        </p:spPr>
      </p:pic>
      <p:sp>
        <p:nvSpPr>
          <p:cNvPr id="49" name="Cloud 48"/>
          <p:cNvSpPr/>
          <p:nvPr/>
        </p:nvSpPr>
        <p:spPr>
          <a:xfrm>
            <a:off x="8797993" y="2847924"/>
            <a:ext cx="1024433" cy="76882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loud 49"/>
          <p:cNvSpPr/>
          <p:nvPr/>
        </p:nvSpPr>
        <p:spPr>
          <a:xfrm>
            <a:off x="9310209" y="2745456"/>
            <a:ext cx="512217" cy="46366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9070258" y="3342037"/>
            <a:ext cx="29497" cy="474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303091" y="3342037"/>
            <a:ext cx="635508" cy="585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697969" y="2991113"/>
            <a:ext cx="2240630" cy="936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6892325" y="2681502"/>
            <a:ext cx="3046274" cy="12462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521677" y="2991113"/>
            <a:ext cx="1781414" cy="536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938599" y="1125415"/>
            <a:ext cx="2253401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iWatch</a:t>
            </a:r>
            <a:r>
              <a:rPr lang="en-US" dirty="0" err="1" smtClean="0"/>
              <a:t>.ATOMCLOCK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341" y="2347600"/>
            <a:ext cx="3061687" cy="229330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538904" y="3247377"/>
            <a:ext cx="1086694" cy="11085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429" y="1901920"/>
            <a:ext cx="669824" cy="669824"/>
          </a:xfrm>
          <a:prstGeom prst="rect">
            <a:avLst/>
          </a:prstGeom>
        </p:spPr>
      </p:pic>
      <p:cxnSp>
        <p:nvCxnSpPr>
          <p:cNvPr id="65" name="Straight Arrow Connector 64"/>
          <p:cNvCxnSpPr/>
          <p:nvPr/>
        </p:nvCxnSpPr>
        <p:spPr>
          <a:xfrm flipH="1">
            <a:off x="4005964" y="2155524"/>
            <a:ext cx="7059335" cy="340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224035" y="1920347"/>
            <a:ext cx="651470" cy="6165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8271317" y="1894514"/>
            <a:ext cx="3208588" cy="272538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980551" y="1920347"/>
            <a:ext cx="2424820" cy="16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8711381" y="2214679"/>
            <a:ext cx="2204244" cy="2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542220" y="4491137"/>
            <a:ext cx="1086694" cy="11085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4532840" y="5825054"/>
            <a:ext cx="1086694" cy="110857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/>
          <p:cNvCxnSpPr>
            <a:endCxn id="41" idx="3"/>
          </p:cNvCxnSpPr>
          <p:nvPr/>
        </p:nvCxnSpPr>
        <p:spPr>
          <a:xfrm>
            <a:off x="6297561" y="4840187"/>
            <a:ext cx="742928" cy="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6165732" y="6056647"/>
            <a:ext cx="1104123" cy="612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474" y="1206434"/>
            <a:ext cx="876300" cy="876300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889573" y="203516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JFK(High School)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 flipH="1">
            <a:off x="36004" y="1113180"/>
            <a:ext cx="12174065" cy="575986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91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1690</TotalTime>
  <Words>1664</Words>
  <Application>Microsoft Office PowerPoint</Application>
  <PresentationFormat>Widescreen</PresentationFormat>
  <Paragraphs>651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Google Sans</vt:lpstr>
      <vt:lpstr>Roboto</vt:lpstr>
      <vt:lpstr>Roboto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206</cp:revision>
  <dcterms:created xsi:type="dcterms:W3CDTF">2023-10-09T13:20:32Z</dcterms:created>
  <dcterms:modified xsi:type="dcterms:W3CDTF">2023-10-12T21:00:06Z</dcterms:modified>
</cp:coreProperties>
</file>